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ae257d42824109" /><Relationship Type="http://schemas.openxmlformats.org/officeDocument/2006/relationships/extended-properties" Target="/docProps/app.xml" Id="Rb3619604a53d4782" /><Relationship Type="http://schemas.openxmlformats.org/officeDocument/2006/relationships/officeDocument" Target="/ppt/presentation.xml" Id="R832e923c29fc46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3d3fcb0b5340c7"/>
  </p:sldMasterIdLst>
  <p:notesMasterIdLst>
    <p:notesMasterId xmlns:r="http://schemas.openxmlformats.org/officeDocument/2006/relationships" r:id="R257f000337844c2a"/>
  </p:notesMasterIdLst>
  <p:sldIdLst>
    <p:sldId xmlns:r="http://schemas.openxmlformats.org/officeDocument/2006/relationships" id="256" r:id="R1354233f716a4196"/>
    <p:sldId xmlns:r="http://schemas.openxmlformats.org/officeDocument/2006/relationships" id="257" r:id="R098d3b6c02834e3b"/>
    <p:sldId xmlns:r="http://schemas.openxmlformats.org/officeDocument/2006/relationships" id="258" r:id="Rd1fde1504d2949e5"/>
    <p:sldId xmlns:r="http://schemas.openxmlformats.org/officeDocument/2006/relationships" id="259" r:id="R0bc95b5ad71247a5"/>
    <p:sldId xmlns:r="http://schemas.openxmlformats.org/officeDocument/2006/relationships" id="260" r:id="R02a4cb5d213a4bd2"/>
    <p:sldId xmlns:r="http://schemas.openxmlformats.org/officeDocument/2006/relationships" id="261" r:id="R70acd0cd1e4b429f"/>
    <p:sldId xmlns:r="http://schemas.openxmlformats.org/officeDocument/2006/relationships" id="262" r:id="R3cfb78ed13814c3c"/>
    <p:sldId xmlns:r="http://schemas.openxmlformats.org/officeDocument/2006/relationships" id="263" r:id="R4cd6ec7860da4576"/>
    <p:sldId xmlns:r="http://schemas.openxmlformats.org/officeDocument/2006/relationships" id="264" r:id="Rb49c57ad90484130"/>
    <p:sldId xmlns:r="http://schemas.openxmlformats.org/officeDocument/2006/relationships" id="265" r:id="Rafb88194d0534dab"/>
    <p:sldId xmlns:r="http://schemas.openxmlformats.org/officeDocument/2006/relationships" id="266" r:id="R2d773c0dc0854a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b76a8733494ea9" /><Relationship Type="http://schemas.openxmlformats.org/officeDocument/2006/relationships/slideMaster" Target="/ppt/slideMasters/slideMaster1.xml" Id="R593d3fcb0b5340c7" /><Relationship Type="http://schemas.openxmlformats.org/officeDocument/2006/relationships/notesMaster" Target="/ppt/notesMasters/notesMaster1.xml" Id="R257f000337844c2a" /><Relationship Type="http://schemas.openxmlformats.org/officeDocument/2006/relationships/presProps" Target="/ppt/presProps.xml" Id="R3ef62c6a05bd4f2e" /><Relationship Type="http://schemas.openxmlformats.org/officeDocument/2006/relationships/tableStyles" Target="/ppt/tableStyles.xml" Id="R88adaf884d854cc5" /><Relationship Type="http://schemas.openxmlformats.org/officeDocument/2006/relationships/slide" Target="/ppt/slides/slide1.xml" Id="R1354233f716a4196" /><Relationship Type="http://schemas.openxmlformats.org/officeDocument/2006/relationships/slide" Target="/ppt/slides/slide2.xml" Id="R098d3b6c02834e3b" /><Relationship Type="http://schemas.openxmlformats.org/officeDocument/2006/relationships/slide" Target="/ppt/slides/slide3.xml" Id="Rd1fde1504d2949e5" /><Relationship Type="http://schemas.openxmlformats.org/officeDocument/2006/relationships/slide" Target="/ppt/slides/slide4.xml" Id="R0bc95b5ad71247a5" /><Relationship Type="http://schemas.openxmlformats.org/officeDocument/2006/relationships/slide" Target="/ppt/slides/slide5.xml" Id="R02a4cb5d213a4bd2" /><Relationship Type="http://schemas.openxmlformats.org/officeDocument/2006/relationships/slide" Target="/ppt/slides/slide6.xml" Id="R70acd0cd1e4b429f" /><Relationship Type="http://schemas.openxmlformats.org/officeDocument/2006/relationships/slide" Target="/ppt/slides/slide7.xml" Id="R3cfb78ed13814c3c" /><Relationship Type="http://schemas.openxmlformats.org/officeDocument/2006/relationships/slide" Target="/ppt/slides/slide8.xml" Id="R4cd6ec7860da4576" /><Relationship Type="http://schemas.openxmlformats.org/officeDocument/2006/relationships/slide" Target="/ppt/slides/slide9.xml" Id="Rb49c57ad90484130" /><Relationship Type="http://schemas.openxmlformats.org/officeDocument/2006/relationships/slide" Target="/ppt/slides/slide10.xml" Id="Rafb88194d0534dab" /><Relationship Type="http://schemas.openxmlformats.org/officeDocument/2006/relationships/slide" Target="/ppt/slides/slide11.xml" Id="R2d773c0dc0854a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acd0ba07a64c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a8956846bd4eda" /><Relationship Type="http://schemas.openxmlformats.org/officeDocument/2006/relationships/notesMaster" Target="/ppt/notesMasters/notesMaster1.xml" Id="R90e5b1baf9ab46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0c676107dd46c6" /><Relationship Type="http://schemas.openxmlformats.org/officeDocument/2006/relationships/notesMaster" Target="/ppt/notesMasters/notesMaster1.xml" Id="R8a404df288a647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68df32d36b4ef7" /><Relationship Type="http://schemas.openxmlformats.org/officeDocument/2006/relationships/notesMaster" Target="/ppt/notesMasters/notesMaster1.xml" Id="Rc7bd47abdc3f4a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118e939d8c4ac5" /><Relationship Type="http://schemas.openxmlformats.org/officeDocument/2006/relationships/notesMaster" Target="/ppt/notesMasters/notesMaster1.xml" Id="Rc0e5d742a61e40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ee6941a06a24296" /><Relationship Type="http://schemas.openxmlformats.org/officeDocument/2006/relationships/notesMaster" Target="/ppt/notesMasters/notesMaster1.xml" Id="R098fd3e28b1049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250beeaebf4c77" /><Relationship Type="http://schemas.openxmlformats.org/officeDocument/2006/relationships/notesMaster" Target="/ppt/notesMasters/notesMaster1.xml" Id="Re459cfb5b27a49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1e7dd12b71414d" /><Relationship Type="http://schemas.openxmlformats.org/officeDocument/2006/relationships/notesMaster" Target="/ppt/notesMasters/notesMaster1.xml" Id="R442a5a0ced084f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d3cc23487c4b6b" /><Relationship Type="http://schemas.openxmlformats.org/officeDocument/2006/relationships/notesMaster" Target="/ppt/notesMasters/notesMaster1.xml" Id="Rd705c64d131346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a70afe29ee4b34" /><Relationship Type="http://schemas.openxmlformats.org/officeDocument/2006/relationships/notesMaster" Target="/ppt/notesMasters/notesMaster1.xml" Id="R520bdae859ed43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0c662d2397437d" /><Relationship Type="http://schemas.openxmlformats.org/officeDocument/2006/relationships/notesMaster" Target="/ppt/notesMasters/notesMaster1.xml" Id="R053984a1b4b84e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3f77aa38d84b06" /><Relationship Type="http://schemas.openxmlformats.org/officeDocument/2006/relationships/notesMaster" Target="/ppt/notesMasters/notesMaster1.xml" Id="R4d300ffc26cd4b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70fe74b23446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7c9a1343d44b42" /><Relationship Type="http://schemas.openxmlformats.org/officeDocument/2006/relationships/slideLayout" Target="/ppt/slideLayouts/slideLayout1.xml" Id="Rdfb176a7c54f4f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b176a7c54f4f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8813ece5c42a4" /><Relationship Type="http://schemas.openxmlformats.org/officeDocument/2006/relationships/image" Target="/ppt/media/image.png" Id="R6561320d8f9342a9" /><Relationship Type="http://schemas.openxmlformats.org/officeDocument/2006/relationships/notesSlide" Target="/ppt/notesSlides/notesSlide1.xml" Id="R68e33cbea22645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98dfd45374ea9" /><Relationship Type="http://schemas.openxmlformats.org/officeDocument/2006/relationships/notesSlide" Target="/ppt/notesSlides/notesSlide2.xml" Id="Ra0a54806007b4e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33b4aead64ec0" /><Relationship Type="http://schemas.openxmlformats.org/officeDocument/2006/relationships/notesSlide" Target="/ppt/notesSlides/notesSlide3.xml" Id="R55d1bad4b3e944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cb58755294a0d" /><Relationship Type="http://schemas.openxmlformats.org/officeDocument/2006/relationships/notesSlide" Target="/ppt/notesSlides/notesSlide4.xml" Id="R13c0c1fbb9864f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78dfc09bb472e" /><Relationship Type="http://schemas.openxmlformats.org/officeDocument/2006/relationships/notesSlide" Target="/ppt/notesSlides/notesSlide5.xml" Id="Rb4f59bc67e2542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eac2a6b2c04eb4" /><Relationship Type="http://schemas.openxmlformats.org/officeDocument/2006/relationships/notesSlide" Target="/ppt/notesSlides/notesSlide6.xml" Id="R23b3b489733b473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fd7873a3f4ff8" /><Relationship Type="http://schemas.openxmlformats.org/officeDocument/2006/relationships/notesSlide" Target="/ppt/notesSlides/notesSlide7.xml" Id="Reac86403a4e342c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559b1787840c9" /><Relationship Type="http://schemas.openxmlformats.org/officeDocument/2006/relationships/notesSlide" Target="/ppt/notesSlides/notesSlide8.xml" Id="R4a0b9648733d4b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f89f852754960" /><Relationship Type="http://schemas.openxmlformats.org/officeDocument/2006/relationships/notesSlide" Target="/ppt/notesSlides/notesSlide9.xml" Id="Rae11ed08183545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183af181d4a80" /><Relationship Type="http://schemas.openxmlformats.org/officeDocument/2006/relationships/notesSlide" Target="/ppt/notesSlides/notesSlide10.xml" Id="R17bfcc3a609648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90c5723774e00" /><Relationship Type="http://schemas.openxmlformats.org/officeDocument/2006/relationships/notesSlide" Target="/ppt/notesSlides/notesSlide11.xml" Id="R830e15a3bab34a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5C8678-384E-400E-956C-EEE29FCC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B7439-A973-4CFE-B977-4F66AA28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9C2EB7-6E7E-43BC-88D1-C04D91C4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SEO Content Brief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40651A-584F-43ED-A8BA-B2B9AFCA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a sustainable shoe brand’s new guide to winter trail running.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0B3AE-E762-48C3-8F05-F46EE54C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1D7C9-5CD5-43EB-ADEA-9881AF4F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692FB3-9F22-46BF-AC7E-A49972EB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BC44B-FE59-4281-944B-135A9CF1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1320d8f9342a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660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6109C9-C0A4-4299-ADFE-56F05EEB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53999-9E93-4D0B-BA63-3324DB9E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2556A-212F-4E95-99D0-09EDD6B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068DE-88B5-445B-8344-5B01E516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23BAC-5190-4B21-9620-DAE9275B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CB3DBC-9B78-46C9-AD12-89067883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0B7ACC-D0FD-4E44-8722-C3A53170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6EE87-7D6D-46B1-BCFF-CB56D736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39F79C-18F2-4BA7-86EC-4FE12F0A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reader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14268-A10F-4A09-9026-AB3EC93D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0E9C4C-0082-4633-A9F8-EF25FDBE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7A2C7-F737-401A-AB59-D48D27B3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Search Intent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AACD2C-3EB4-4A22-9FA8-9E646447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A14478-05AA-46F7-BAD3-A4D39983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F555EE-93D6-4C27-8717-7CF3122C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F0FF2F-3C9D-4892-A401-175FFCDD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D64B34-764B-4798-9F90-DBB4A215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D3FC48-CE76-4F91-88E6-D737CC5D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6B24D8-DBAE-4478-A12E-B3981492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AA9266-25A1-46E6-8E54-43E60470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467D9C-A3DA-448B-A63E-F818C324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sources</a:t>
            </a:r>
          </a:p>
        </p:txBody>
      </p:sp>
    </p:spTree>
    <p:extLst>
      <p:ext uri="{BB962C8B-B14F-4D97-AF65-F5344CB8AC3E}">
        <p14:creationId xmlns:p14="http://schemas.microsoft.com/office/powerpoint/2010/main" val="4353935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AA6534-1223-4DAF-B7D1-640BF164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25864C-7932-4B85-862B-DCEC2B62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A66E69-69DE-4379-9146-D3AA8558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94BF2C-D7C5-4C37-85FA-C3C9DF43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3DF06-4EFB-459D-9507-33D5F8901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 one article with one buyer need.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D1299-520C-47B3-8943-33A1424A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AABAC-87D4-48B8-AF10-60EDCDB1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15559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D3E90-0DA5-418F-A251-74E90EB0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71BBE-33A1-405D-9F9F-F81A02500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C92C28-84F2-4B64-8849-D990E9D0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56823-4E6D-4D19-A0F5-3644F2DC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46DB4-F725-43BB-AB5B-CBF575AF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13145-9AEF-44E9-8581-97B609EE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A5059-834A-42F6-931D-A1E11F8E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A2446-5A12-4629-A53B-61A7D006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E3BECD-3BB0-4E6D-A46B-B66064EC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reader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BFF5E2-8849-483A-A4E9-522D05D6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BD98F-EA14-4292-8A23-48A967B0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86F41-A394-41F4-92AF-4690D554D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2A45DC-2906-4C09-9DAB-0CF54E7FE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050DCB-EC03-4186-87C4-109073CA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B1772-A980-4DCB-96E6-ECA5E6A4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628CBA-1852-4ACD-B740-3DE50E7D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CCC0C1-AFB7-4285-A124-1A94321A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6A00BB-7553-45DA-BC20-8F6904E6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DB1E92-2A87-4585-B386-DE4F396C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4A27DA-6E1D-4120-938F-7CDBA5F1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86658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6FDDE1-AD04-43E8-8D0C-FA3543EB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B8F99-2A7A-4CB7-B2AA-812610C8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A6CA4-899F-4EDE-B374-762C5BD5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E7368-91CA-42BD-91D2-CFA3DDAE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B6779-8ACE-4BF1-91D6-E2F28F30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84EDC-43AD-45E5-8395-83D9977A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A28F1-90C8-495C-8C1D-02285801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3EC701-C242-435F-AD12-1AFFEB91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98121-6892-46A0-A0F3-67B3A4E2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reader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97E32-6B1F-4C69-A451-995C66A7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3D956-BED4-4766-9810-DA33FCA0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DE0203-9CC8-45F0-A0C6-04FD8E38C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BA035F-7F2A-429A-B857-84D1BE75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C48A31-A14F-4A5E-8EC3-3E60485B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77BAC7-B68D-47B7-B5DE-EA6C1784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0B233C-17F6-4FC7-840B-182C07BD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AD119-D8DF-41BA-848C-6B700840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D6AE53-70CA-411B-9A62-A8A71A47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24772-3984-4075-8CA3-7DE922D1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F3B509-DB34-454E-B43B-4C722615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5F9400-AF44-491A-BDAC-E2842344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sources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845E4D-26D4-4E2D-9879-E708EA52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178ADE-B67F-4110-A27E-ECC58D7D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01DB5F-65C4-42AD-9765-93AFC824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CE53C6-FD78-4B28-A2E8-FDC9584D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9AB75B-655A-421B-8875-AC2FC6BE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644555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017D10-8278-4E40-8C4E-A13EA0ACE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B6A5B1-71E2-42E0-B4A1-A3ADB358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DB30E-4A18-4C97-94AF-FBCB9762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C2E50-74A2-4A95-BB9C-97DF3AAB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C9B99-DF0D-423B-9C2A-6C809EE9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B76FB-C2C4-4F5E-8D9A-F43B5C41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8E56D-4734-49F1-A803-1B86F8FC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F7F5C-591E-459F-96D4-F72CA646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56CCBB-EAF0-4596-B7CB-76778CC5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Topic is broad and hard to angle.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DD09FC-3653-4453-8282-1AFBCAC8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0FC854-2EFE-46E2-9B74-4A2BE074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Writer starts without a clear reader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76871-C4B6-4D4B-9044-64E7D80F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2DAEB-A807-4D27-9B20-F66DDFC9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comments arrive too late.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B89EF6-B2F4-41BE-A370-BE15BD9D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747F00-6272-4111-8E80-AA97E304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C7CF2-F376-43A3-9D56-4A548AE1B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3231CE-F952-480A-8DF8-F06A7CF5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focused brief guides the draft.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B19519-069C-4A2C-ACBE-227B5B5C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6ADAFF-16F1-480B-8E20-77F550AF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outline matches the reader’s intent.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9D53AF-3234-49DC-8701-3B6E1D8D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20855B-ED35-4807-8A61-E1BFCC237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is faster and more consistent.</a:t>
            </a:r>
          </a:p>
        </p:txBody>
      </p:sp>
    </p:spTree>
    <p:extLst>
      <p:ext uri="{BB962C8B-B14F-4D97-AF65-F5344CB8AC3E}">
        <p14:creationId xmlns:p14="http://schemas.microsoft.com/office/powerpoint/2010/main" val="3321062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340B83-9C59-409F-A58A-1292ACDF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8EE33-64DF-41E0-BDCE-153BBE82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A05CB-5C2A-403C-A0B6-1A558B3C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47EA10-C764-4277-AA70-BBB614DB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B83DD-9E15-480F-ABAC-B06A74011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F9BF68-FAAB-48F0-9140-56142D9B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E16A6-B079-4B63-979E-F41B219E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D2F28-6DE6-4F5E-A88B-8FD1CD73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05317-815D-4992-88E1-BE5369ED5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BD4FD0-E0D8-436B-88C1-EAB7437C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brief that keeps writers focused on one reader goal.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2E7EA-79BA-46AB-9887-59474C79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847A3-A264-4D5E-9293-B1085E5E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5624A-AA31-483A-ACFF-22D176BE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51586-CFA9-4B65-818A-24DB76F2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SEO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130071-1230-4C78-AE38-3D7CEC8F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topic direction, intent notes, and a clean structure to guide the page.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2E8C9-BEDC-4DBA-8C89-7317F7FEF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970F07-074B-45E6-A51B-169DDACF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300D20-87B2-43F0-86FD-4855ED7B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38457-8018-4136-A6F2-7B7FD53E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0E5CF9-F4EC-40CB-9D5B-C32BE575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outline, tone cues, and source notes before drafting.</a:t>
            </a:r>
          </a:p>
        </p:txBody>
      </p:sp>
    </p:spTree>
    <p:extLst>
      <p:ext uri="{BB962C8B-B14F-4D97-AF65-F5344CB8AC3E}">
        <p14:creationId xmlns:p14="http://schemas.microsoft.com/office/powerpoint/2010/main" val="1320324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DEF54A-8121-44B6-9253-E0057979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2A463-5809-4441-BA89-67485510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762C6-8D96-4ED6-AB03-FDC9561B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CE5FB-352D-4C51-B384-D196BE028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3F608-2ECF-4DC4-AF8E-5A51DC19A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95E66C-E20D-4D4F-BB71-2AF3540A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3BAEE-9450-4560-A782-D590AE27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F27454-4FFF-41E6-8F14-59DCD9BA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88C50-D56E-4FF0-8663-0591D2C8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16DF3-7FB7-435A-8A2B-572D4EF5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99A0F9-2587-44F0-86DF-4A14FD1A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reader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7A9A3A-672F-4CAF-9FBB-9E0DC14DD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25BF7-8CD1-4A58-BB07-1E197B69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453997-19B0-4E4A-B0AD-CA712FF6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A1844C-7144-4310-8BCC-C8D8C318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14E57E-1595-40AC-A942-3DACC48B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3C19C-869F-414A-B0C7-6754DA7A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3AFFB-A0B1-4FE7-9CBA-0AEEFA01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85F98-2BF8-49E6-A05E-2807F3D9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DEC6E-D29A-4EE0-A994-956E5A16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046CF-B750-4913-A3E8-E5264FB8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79B93-267A-427D-BE8C-FAC2FA02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B55FC5-118B-46F1-9686-F13751BF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847B2C-26A4-4A37-B888-4BA88929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4370C2-D384-416D-BA22-C9E57C4C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31CF16-99EC-4D26-B295-7682E7FB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BCAFAF-ACDA-4917-916D-9F6346F7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CC5959-7647-4496-923D-0EF3D11F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24B218-1484-4F84-8836-1656E3F0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sources</a:t>
            </a:r>
          </a:p>
        </p:txBody>
      </p:sp>
    </p:spTree>
    <p:extLst>
      <p:ext uri="{BB962C8B-B14F-4D97-AF65-F5344CB8AC3E}">
        <p14:creationId xmlns:p14="http://schemas.microsoft.com/office/powerpoint/2010/main" val="6651386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6AA4EC-BFBB-4E9B-A637-47237948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FE04AB-2CA1-49F5-9A56-B7FEFDBD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32F62-0BD5-4646-9D62-27DF7BE9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61275-44DD-4B36-BD85-9A5A7FAA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05D548-2BB9-4E7F-96F4-0CD5D21B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6A842C-518A-4A95-98D4-2E94A65F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A8402-904A-464B-A764-96698184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B697E7-F98E-45F8-8BEC-0E826F84F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we brief a winter trail-running guide for EcoStride without drifting off topic?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FBC515-AB96-48B1-B464-C53A2391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5A169-A878-4A95-A14B-FC0547EC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3829A-E421-4798-9D55-B62839C08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658A2B-19F5-4532-9177-D3BA9D06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169C3-F7F0-4489-8789-434D16A3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F2F2DD-C18A-4183-A493-D44D8078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FEFAA-52E5-452A-ABBF-4C2EA84E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A5EB32-EED8-4E5F-9F88-59FD60B0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04EAFD-74C8-4DE2-A6FE-E6220642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528DB8-7F0D-48E3-9602-DCBB3A7E0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</p:spTree>
    <p:extLst>
      <p:ext uri="{BB962C8B-B14F-4D97-AF65-F5344CB8AC3E}">
        <p14:creationId xmlns:p14="http://schemas.microsoft.com/office/powerpoint/2010/main" val="4971675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29FE36-1038-40D9-B91C-3861DDE5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DBEFD9-F827-4C14-9E08-B146CEEE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C36D4-5A1C-4005-9757-EAFD30DF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5DDFE-5155-41F8-A97F-29A59A4F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55E02-0C06-4709-91FD-6142B1E5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BD3491-F0D2-488D-9D13-089B75B6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7D83C-A01D-4C90-93AF-17175C3D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DCFEA-99C6-4F5A-82A1-5C8C2722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85A12-6EC5-4A57-B248-B4D37756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reader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B6F106-83D8-43BA-BBE3-58F49686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497EB-6868-411E-8C36-94BA0449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D8986-BB94-44DF-9DD7-87C06917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2E4142-3280-4D60-A723-8196A9A0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86F709-9790-4D45-9772-4E2E2453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search intent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C140CB-9761-4E63-8E8D-EB38F5A6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8DFD0-A4C9-423E-9F22-74CCF9C1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CCB6FE-F74C-4928-9026-CFDFCDAB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60AEB2-363C-4636-BB73-BC182963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287519-7B2B-4FE1-A5B4-024F1884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Outline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6C9D0-46B7-4917-9332-25338902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2BE5E4-A317-4BD6-9AB0-4BF7EE32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2A20FD-1F1E-4886-B59C-C0D6EEFF9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E584E4-D0B0-4C52-85FE-ACF7A9937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82F23F-3A12-4F40-9E5B-4215771F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2D4C4F-567E-47BE-92E9-3D81C105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064572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C7154-4A46-4970-947F-44114679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08490-5F04-4B2C-A926-3F482E39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E09ED-2F1A-485A-BC88-30D8A131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brief to keep the page sharp.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E814C-2B4E-4C17-9483-E5851F56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0BA3E-587C-4D3F-A69F-A3BDF011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BD729C-2571-4676-9FC3-4A987E5E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8E080-6962-4910-A227-DBA45A41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43894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2026-09-30T15:14:35.7800000Z</dcterms:created>
  <dcterms:modified xsi:type="dcterms:W3CDTF">2026-09-30T15:14:35.7800000Z</dcterms:modified>
</coreProperties>
</file>