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33a0fe199344d34" /><Relationship Type="http://schemas.openxmlformats.org/officeDocument/2006/relationships/extended-properties" Target="/docProps/app.xml" Id="R4c54d00669144c85" /><Relationship Type="http://schemas.openxmlformats.org/officeDocument/2006/relationships/officeDocument" Target="/ppt/presentation.xml" Id="Rd583508ee5034b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0881e989344bad"/>
  </p:sldMasterIdLst>
  <p:notesMasterIdLst>
    <p:notesMasterId xmlns:r="http://schemas.openxmlformats.org/officeDocument/2006/relationships" r:id="R03ceca1542e349d6"/>
  </p:notesMasterIdLst>
  <p:sldIdLst>
    <p:sldId xmlns:r="http://schemas.openxmlformats.org/officeDocument/2006/relationships" id="256" r:id="R6c69d3a482e54741"/>
    <p:sldId xmlns:r="http://schemas.openxmlformats.org/officeDocument/2006/relationships" id="257" r:id="R2b18be2e79b245fe"/>
    <p:sldId xmlns:r="http://schemas.openxmlformats.org/officeDocument/2006/relationships" id="258" r:id="Rcd5cf945df4e47ed"/>
    <p:sldId xmlns:r="http://schemas.openxmlformats.org/officeDocument/2006/relationships" id="259" r:id="Read00d320c33498e"/>
    <p:sldId xmlns:r="http://schemas.openxmlformats.org/officeDocument/2006/relationships" id="260" r:id="Rfebd31dc0e4c412e"/>
    <p:sldId xmlns:r="http://schemas.openxmlformats.org/officeDocument/2006/relationships" id="261" r:id="R3e84cc07a27c493a"/>
    <p:sldId xmlns:r="http://schemas.openxmlformats.org/officeDocument/2006/relationships" id="262" r:id="Rcfb0ed8d239d4d12"/>
    <p:sldId xmlns:r="http://schemas.openxmlformats.org/officeDocument/2006/relationships" id="263" r:id="R290b8f8cb9fa43bf"/>
    <p:sldId xmlns:r="http://schemas.openxmlformats.org/officeDocument/2006/relationships" id="264" r:id="R45ea2d2eb7ab4236"/>
    <p:sldId xmlns:r="http://schemas.openxmlformats.org/officeDocument/2006/relationships" id="265" r:id="R6a126122518347c1"/>
    <p:sldId xmlns:r="http://schemas.openxmlformats.org/officeDocument/2006/relationships" id="266" r:id="R81fecd32459d4d4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9afefe8b8ae4681" /><Relationship Type="http://schemas.openxmlformats.org/officeDocument/2006/relationships/slideMaster" Target="/ppt/slideMasters/slideMaster1.xml" Id="Rf60881e989344bad" /><Relationship Type="http://schemas.openxmlformats.org/officeDocument/2006/relationships/notesMaster" Target="/ppt/notesMasters/notesMaster1.xml" Id="R03ceca1542e349d6" /><Relationship Type="http://schemas.openxmlformats.org/officeDocument/2006/relationships/presProps" Target="/ppt/presProps.xml" Id="Rcb04eda187c24917" /><Relationship Type="http://schemas.openxmlformats.org/officeDocument/2006/relationships/tableStyles" Target="/ppt/tableStyles.xml" Id="Rb2cc56e990ad448c" /><Relationship Type="http://schemas.openxmlformats.org/officeDocument/2006/relationships/slide" Target="/ppt/slides/slide1.xml" Id="R6c69d3a482e54741" /><Relationship Type="http://schemas.openxmlformats.org/officeDocument/2006/relationships/slide" Target="/ppt/slides/slide2.xml" Id="R2b18be2e79b245fe" /><Relationship Type="http://schemas.openxmlformats.org/officeDocument/2006/relationships/slide" Target="/ppt/slides/slide3.xml" Id="Rcd5cf945df4e47ed" /><Relationship Type="http://schemas.openxmlformats.org/officeDocument/2006/relationships/slide" Target="/ppt/slides/slide4.xml" Id="Read00d320c33498e" /><Relationship Type="http://schemas.openxmlformats.org/officeDocument/2006/relationships/slide" Target="/ppt/slides/slide5.xml" Id="Rfebd31dc0e4c412e" /><Relationship Type="http://schemas.openxmlformats.org/officeDocument/2006/relationships/slide" Target="/ppt/slides/slide6.xml" Id="R3e84cc07a27c493a" /><Relationship Type="http://schemas.openxmlformats.org/officeDocument/2006/relationships/slide" Target="/ppt/slides/slide7.xml" Id="Rcfb0ed8d239d4d12" /><Relationship Type="http://schemas.openxmlformats.org/officeDocument/2006/relationships/slide" Target="/ppt/slides/slide8.xml" Id="R290b8f8cb9fa43bf" /><Relationship Type="http://schemas.openxmlformats.org/officeDocument/2006/relationships/slide" Target="/ppt/slides/slide9.xml" Id="R45ea2d2eb7ab4236" /><Relationship Type="http://schemas.openxmlformats.org/officeDocument/2006/relationships/slide" Target="/ppt/slides/slide10.xml" Id="R6a126122518347c1" /><Relationship Type="http://schemas.openxmlformats.org/officeDocument/2006/relationships/slide" Target="/ppt/slides/slide11.xml" Id="R81fecd32459d4d4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2e7bb12c3f45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1b9040a5e841db" /><Relationship Type="http://schemas.openxmlformats.org/officeDocument/2006/relationships/notesMaster" Target="/ppt/notesMasters/notesMaster1.xml" Id="Re4752e1d1aa2492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cb3895fd7c492b" /><Relationship Type="http://schemas.openxmlformats.org/officeDocument/2006/relationships/notesMaster" Target="/ppt/notesMasters/notesMaster1.xml" Id="Rd03e783681534b2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e96bcaca5c64e70" /><Relationship Type="http://schemas.openxmlformats.org/officeDocument/2006/relationships/notesMaster" Target="/ppt/notesMasters/notesMaster1.xml" Id="R23983ee529a14e3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65726fc49f34817" /><Relationship Type="http://schemas.openxmlformats.org/officeDocument/2006/relationships/notesMaster" Target="/ppt/notesMasters/notesMaster1.xml" Id="Rabfe9278583f443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125e58302f408d" /><Relationship Type="http://schemas.openxmlformats.org/officeDocument/2006/relationships/notesMaster" Target="/ppt/notesMasters/notesMaster1.xml" Id="Rc731803575d2418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3cfdc278684781" /><Relationship Type="http://schemas.openxmlformats.org/officeDocument/2006/relationships/notesMaster" Target="/ppt/notesMasters/notesMaster1.xml" Id="R5cd4ca43bcc945c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584b3559024336" /><Relationship Type="http://schemas.openxmlformats.org/officeDocument/2006/relationships/notesMaster" Target="/ppt/notesMasters/notesMaster1.xml" Id="R8797022e86eb4dd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6b98051ff984190" /><Relationship Type="http://schemas.openxmlformats.org/officeDocument/2006/relationships/notesMaster" Target="/ppt/notesMasters/notesMaster1.xml" Id="R85ec7586248e429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41d5c225d454f99" /><Relationship Type="http://schemas.openxmlformats.org/officeDocument/2006/relationships/notesMaster" Target="/ppt/notesMasters/notesMaster1.xml" Id="R3523bbc9da3b406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ebb79fe57674331" /><Relationship Type="http://schemas.openxmlformats.org/officeDocument/2006/relationships/notesMaster" Target="/ppt/notesMasters/notesMaster1.xml" Id="R3515da08670b474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a1b63be11e447e" /><Relationship Type="http://schemas.openxmlformats.org/officeDocument/2006/relationships/notesMaster" Target="/ppt/notesMasters/notesMaster1.xml" Id="R074a6c8a2da4412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7abb57b590448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39bfb667274de6" /><Relationship Type="http://schemas.openxmlformats.org/officeDocument/2006/relationships/slideLayout" Target="/ppt/slideLayouts/slideLayout1.xml" Id="Rc119a92b6b3d4b9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119a92b6b3d4b9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b47f66eec9441e" /><Relationship Type="http://schemas.openxmlformats.org/officeDocument/2006/relationships/image" Target="/ppt/media/image.png" Id="Recdc527059934dbc" /><Relationship Type="http://schemas.openxmlformats.org/officeDocument/2006/relationships/notesSlide" Target="/ppt/notesSlides/notesSlide1.xml" Id="Re4d5ea8df28c478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fac4e779444805" /><Relationship Type="http://schemas.openxmlformats.org/officeDocument/2006/relationships/notesSlide" Target="/ppt/notesSlides/notesSlide2.xml" Id="R4cb01cd2e15047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37d2b9229447c9" /><Relationship Type="http://schemas.openxmlformats.org/officeDocument/2006/relationships/notesSlide" Target="/ppt/notesSlides/notesSlide3.xml" Id="Rfe8af858b0b443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eb908d2a3343e5" /><Relationship Type="http://schemas.openxmlformats.org/officeDocument/2006/relationships/notesSlide" Target="/ppt/notesSlides/notesSlide4.xml" Id="Rbbade5f7002b40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c9ab026b5642f9" /><Relationship Type="http://schemas.openxmlformats.org/officeDocument/2006/relationships/notesSlide" Target="/ppt/notesSlides/notesSlide5.xml" Id="R91046b628cea41f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300de79a054bf7" /><Relationship Type="http://schemas.openxmlformats.org/officeDocument/2006/relationships/notesSlide" Target="/ppt/notesSlides/notesSlide6.xml" Id="Rd8f35334ddda4a6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3812d6d7fa4d74" /><Relationship Type="http://schemas.openxmlformats.org/officeDocument/2006/relationships/notesSlide" Target="/ppt/notesSlides/notesSlide7.xml" Id="R02d29bf3306441b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389f3c4d464129" /><Relationship Type="http://schemas.openxmlformats.org/officeDocument/2006/relationships/notesSlide" Target="/ppt/notesSlides/notesSlide8.xml" Id="R3d7eeac329a54f6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801b61e9ba4d7e" /><Relationship Type="http://schemas.openxmlformats.org/officeDocument/2006/relationships/notesSlide" Target="/ppt/notesSlides/notesSlide9.xml" Id="R10303354f1a64b2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4e3d17db09439f" /><Relationship Type="http://schemas.openxmlformats.org/officeDocument/2006/relationships/notesSlide" Target="/ppt/notesSlides/notesSlide10.xml" Id="R0700c2a305f443b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552aa7059b4de1" /><Relationship Type="http://schemas.openxmlformats.org/officeDocument/2006/relationships/notesSlide" Target="/ppt/notesSlides/notesSlide11.xml" Id="Re0d8fb4756c1495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020E88-7CC1-46CE-A14A-396FB9041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1DE385-9B83-4A23-A3DA-809C7DA29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E4ACF4-9DC7-4B9F-B7E6-BBFB7B727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SEO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302FB5-7890-476A-B4C0-3DE0DE5FD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maps a month of posts around seasonal treats and local events.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6EECA8-1EB3-4FAA-9F43-F30126B10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C4E5B8-648E-43E7-A7E1-E10FF1ADD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C8F511-4A9C-4FAC-A288-9CD697C94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7438A0-5B19-4B95-AA49-D5246FEF0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dc527059934dbc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139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ADE460-D71C-48B3-83C3-0197C8980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DA729B-5BF6-4E68-8A41-C69BE5CC4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F47E3A-7FC5-4758-B0F5-27D346A27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7C2723-4169-45AF-99F1-47F523397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158268-A700-4C25-96DE-2CE9DFE1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seo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55D041-D7CC-41D2-BCC5-59785685E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3D66A1-8C03-44E1-9FE3-361BD8C35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FB2366-A654-4AFD-944C-AFD14EA3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Monthly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B363B2-639C-4908-BA6D-FD64FD915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B0836D-64D8-4B11-932C-8B237743C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88B11C-4E4B-4905-A8BC-4E09CCC1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3B77C5-2FFF-4AF6-A22B-3758DF499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241B28-15D3-4562-9C48-E563F405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5DB365-3461-4A3A-9C35-62F7022DE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3D82DB-4856-473B-B76C-868B6FC67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A786F0-3CA6-42FF-BC9B-9E2D45B75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Publishing Rhythm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984CB0-2CAD-48A6-A08C-75168E13E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9CC3D5-C63F-40EE-A01A-30E0D9AA0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FFFFB9-8AC5-49B2-A777-42670824F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A384C2-135E-4626-9E8F-2530BC550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B81668-D30F-471F-800F-15CA7C688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channels</a:t>
            </a:r>
          </a:p>
        </p:txBody>
      </p:sp>
    </p:spTree>
    <p:extLst>
      <p:ext uri="{BB962C8B-B14F-4D97-AF65-F5344CB8AC3E}">
        <p14:creationId xmlns:p14="http://schemas.microsoft.com/office/powerpoint/2010/main" val="6519111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4E3971-280E-45ED-928C-BAD4585EA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DAD643-7268-4952-953F-5C67EDCD4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C776FF-837F-4215-8C16-953EB8FFF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ED40D1-468F-416E-83D2-CF8033150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185731-833F-43AD-8F65-9686CF9F9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content around one bakery launch month.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A558B5-4E38-4B5C-9FCA-1BAE9DF95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C952D5-335F-4FCD-9B66-A302FB1D7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653570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DE50EC-B6EE-4E59-874F-AE9C9FE45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E954D3-E506-4329-B79B-B9D614559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CE2C40-BFC1-4B1D-B87B-A69D66373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A2BA8B-D9B3-4A84-AF66-A8994DA33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C593B0-828D-4406-88AC-6BCBCA4B7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seo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502370-3401-4C29-B30E-C94F3EAA2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F46D0A-C504-4ABD-A131-00F8EF3D9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1E8685-8083-44A0-BD53-8917084E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A98A7F-871E-4B89-8DA2-2067E66FF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seo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0255B2-EFEE-4E16-96BF-B2649560D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8BEFCB-3619-4583-9D25-F83FA54AB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FD996C-DA77-4828-AA95-0CEAD3D2E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F46CEE-2D67-4E25-A62C-BD585FD2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7B41C0-FD8B-40F9-8CFB-0A0DB3464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content around one bakery launch mon…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0AED3B-BCD7-419E-A47F-65D4F4638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BC0E6E-62EC-436D-B162-64BBF4150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76DD75-0FB7-403D-992D-189557EC7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71F677-1204-4A06-8ACE-B8011AD70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EB53A4-A963-4859-9DF9-AB94130EC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Review weekly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4D83BB-9E5F-4617-A5FB-22CDC56E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276908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0DD54D7-80D1-46D2-8A32-DB575447F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8AF36D-999C-492D-A803-448928A29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F46C81-B457-4F12-84BB-80D22238F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FCB4B1-8257-4CD6-B4DE-FE8B0EA05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DB462B-6A66-46AF-83C4-63D1B3885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84F6D8-CA1D-4648-993A-95218D0F5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00A15F-BBD1-4E14-B1F3-CAD830410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694C30-A542-473F-B4A8-4489029AA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E9EC96-9B13-4FD5-918F-1D96E6751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4C2EC3-FB95-4FD6-8E13-85EBC21AA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AA5066-58D9-4F94-884B-58BF100C7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049264-1C4E-48C9-8AC6-8B295F9F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1C0BD4-F183-4FCC-885C-55E1C024B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2F613D-AB2C-4C90-A4D3-3B15DB432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67BF6C-30E6-417E-B983-4733FE743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1C0294-3F64-4DC2-80E3-E01BAE4BE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445877-2FFD-4296-B5DC-AC7EF7433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3197ED-89EB-43C0-8182-3C182EA1B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F1C0E1-D66C-4FEC-B08D-C7EDA6AFB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7B74AB-C895-4D23-8341-3FF1C88A8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BA086C-BEE4-416A-8728-B5E45B6D7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channels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2B2352-7DB0-4242-A8DE-A9ADD2ABF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D9D044-9914-49C2-896E-92BD176CD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A1279A-1935-44DF-A7C8-8678C5781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1D49D4-938E-4D15-9222-487B1AF81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6D883C-EA5C-40D7-8786-92DBD777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807529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4AA185-AF5D-48EB-8657-CB03EB92E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915351-CACD-464E-90CA-D36452B7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6B0510-C48A-4DCF-A493-1CD319FDB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1BADA0-A5C1-4C67-9859-45A1A93B9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EA4F7E-B03B-43A4-8220-B4B73155F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seo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1797AF-B804-4ED5-BA47-26F489F1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507ADD-DD04-4A25-A307-6BF75C83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C2BDDA-92D4-4080-B6D1-1CC8ABE9B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2701A2-262D-4EDB-9AD8-3844886D5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617770-144D-4DE3-8A60-070CA06A0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8B9E77-1D87-400F-9AA7-71F628D3E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go out without a clear weekly theme.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45A4F0-7DCA-498F-9D3A-A9ABE46DB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ED10E8-8F6E-4BED-8459-877BB6F65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misses local dates and product launches.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DDA2AA-2689-43D1-B9A2-316A1858F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9646FB-1103-42D2-BA52-8DA0D6684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C7A0D6-3E9E-4C92-9CF0-9DEFF6548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09FF48-2FBA-4A18-8264-8F74AB09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topic and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DE8502-4074-44EB-9455-47E7FBF6C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444A35-0608-40C5-B6B2-EB307FE6C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Promotions, events, and updates stay aligned.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15DD36-EF92-4A2B-9280-E283BE6C3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84FBE8-CA86-4C7A-BEE2-222E53FAF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what to publish and when.</a:t>
            </a:r>
          </a:p>
        </p:txBody>
      </p:sp>
    </p:spTree>
    <p:extLst>
      <p:ext uri="{BB962C8B-B14F-4D97-AF65-F5344CB8AC3E}">
        <p14:creationId xmlns:p14="http://schemas.microsoft.com/office/powerpoint/2010/main" val="189500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B8FD03-CE15-490E-95E7-5B54E9987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5E8DC9-555E-47ED-95CE-ACC7D0CC7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D5B1CE-F477-423B-93A0-7915264A5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A0A738-2C5F-4DC9-8726-C7227E1B2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487B32-6C2B-43E2-A424-CD07252D1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BF9F23-D683-46FB-9F9D-21616EA46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37C6E7-7C0C-4103-AB44-ECDEBF305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C44170-47FB-47F1-8E4E-193657225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6F768F-E004-484B-A259-6A49D693F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63D088-A9B4-4C19-B232-7378B202C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for promotions, events, and daily updates.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32F3B4-6F63-4D57-B43E-B8C8BA651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6434F2-65A8-43C4-BEB2-2CCEF8A3A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F9F435-42A2-4066-84A7-B70E72F41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908625-2BA3-4D8B-8DC8-579339BAA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619015-CC34-4D91-B6F0-046D9223E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schedule to keep ideas organized across channels.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AB95B3-E4B9-450A-8795-34A1411DB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A4BBD4-41EE-4386-AE44-56AA96A87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62F1FC-51BB-4E62-BB2F-634E7B618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7183AD-C06C-47B5-B1EF-6C6D2D39C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SMALL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E2B0C6-3315-4C11-9E29-629BF9BC2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shared tasks and deadlines without constant back-and-forth.</a:t>
            </a:r>
          </a:p>
        </p:txBody>
      </p:sp>
    </p:spTree>
    <p:extLst>
      <p:ext uri="{BB962C8B-B14F-4D97-AF65-F5344CB8AC3E}">
        <p14:creationId xmlns:p14="http://schemas.microsoft.com/office/powerpoint/2010/main" val="20222161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4935921-3FAB-4E90-84DC-3846DBA9A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D2C319-1179-442B-B81E-3AAED6547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37A886-6979-4BA4-BB4B-D871DEA4E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E9CD02-7706-40A5-B873-684D0C2DE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47021F-FB73-4F5E-AABF-A612AA375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BCA5D5-2759-40E2-B7EC-1AE7173D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161E41-2985-4375-BE9A-20C8A3808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01671F-90D4-4A71-A08E-11FC6554F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32E904-50BB-4EF8-934F-013829FB5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A42B69-16F5-45A2-91F4-6B0D80D6D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F37878-7EF5-42EC-A10E-6CC45DAA7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24CC26-7ECA-42A9-9FF6-0A96E74FB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ABC855-C7CB-4F22-82A1-6E244D4A0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35368B-FFCE-47C5-BA96-84CD4648E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222BC2-8CFC-486B-9CEB-B9CF0CF9F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DF702E-EA56-4D75-A61D-80D74B826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92550B-F270-444D-BA26-1A3EDCBB5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5C7802-AF7F-4CFD-9F35-CE887B976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527FA7-AA16-462A-A0D6-E27D48A6C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732530-9D0A-46D2-AE45-2847A75DF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B6459F-6C45-486F-B4D1-E0A191EF7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400D15-00DC-4DBE-8DA3-245EF758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4C968C-1E7E-41D7-9095-36505516A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481733-B5F0-4F8A-9317-ACAE518A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59DE10-B8DA-4F8D-9834-FA60F8F8A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F3192B-9EF6-4D92-8F3B-F68F643D5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D684FCA-9564-43B9-9FD4-7010E918F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D32B2B2-1687-4BB0-BF9D-31B22296B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935F982-81CD-4A62-85F2-D66505EB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channels</a:t>
            </a:r>
          </a:p>
        </p:txBody>
      </p:sp>
    </p:spTree>
    <p:extLst>
      <p:ext uri="{BB962C8B-B14F-4D97-AF65-F5344CB8AC3E}">
        <p14:creationId xmlns:p14="http://schemas.microsoft.com/office/powerpoint/2010/main" val="12263988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144AF4-9764-4EA1-9651-44C96C5EC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DF5316-C41E-4291-B3F4-0F2AFD893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1FEB58-1DD3-437E-9830-A7514C1A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B56BAC-15A8-46C9-8D52-846054A11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F02B44-F89F-4192-914A-081010D1E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seo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51FFA3-D47F-4084-955E-BA663941D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63E548-8172-4722-8FC4-FF7457AA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61FCEA-0A58-48D6-AED3-DF2766793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3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organize one month of posts around launches, holidays, and community events?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405ECE-5004-4CBE-9B8C-1187C9FDB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098F1B-86B5-4CF3-B2DE-B106BD99F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EB1B06-3277-4220-A114-65420FBD8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857AAD-BCB0-4178-B61C-D49184E75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B9E8CC-AB41-4C8F-9AD3-C9FC8DA8F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B1D322-8DA3-493A-818D-37A80E0A8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9C7C53-D0B4-4F26-8EE8-A55DCE6C6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C56BF1-FC93-4B4E-9A98-6082D555B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48461A-8E36-4B68-95CA-004D831A7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2744A4-BFC8-4BB2-BEDB-FE95BAC03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</p:spTree>
    <p:extLst>
      <p:ext uri="{BB962C8B-B14F-4D97-AF65-F5344CB8AC3E}">
        <p14:creationId xmlns:p14="http://schemas.microsoft.com/office/powerpoint/2010/main" val="13482774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241109-AB8B-458C-8A65-773CAAFB9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83EF8F-7E2D-46A4-8C1F-86721716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594746-D257-43F8-A175-B4186FF81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354557-6481-483B-BF6D-EBFE5B406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10365C-7BD2-4978-A694-FDB52842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seo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C73348-B0EE-46B1-8EC5-280AAAAD2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5A4C57-3223-4587-A8B9-A3C29CEA5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4567D6-3703-4A42-835E-9B8DF1850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28A422-07F2-49D5-8959-0E3D4317B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7C774C-DD04-4218-95EE-CC47200AA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F9771B-5182-4D51-9156-D2AE98929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124273-9150-4879-95CF-0E05AE4EE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60E4C1-2FFD-4D8F-ADB0-E75DDA4CA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8A474C-7937-4E6C-AD56-2480E0A00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9F4092-6D6D-4CCF-8A5B-FA19DE355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E0B695-1476-46EF-9840-B91A39682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3F410A-82B1-4140-93C5-45FAB834B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EA6632-1FEE-4BD6-86A0-CD4CBE007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00295B-D336-46FD-B5F4-6F203B5C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54B158-98C3-43E2-B801-76606B454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9C31A4-92BA-4BA1-8212-2B32CDA95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A272EB-02BC-4B0E-8A00-34E24A1EB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1A83DC-E5F6-4522-B15D-090081F30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EC33CA-4A27-40D8-A1FE-78D23DD74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1FEEB62-EF8D-419E-84AD-B05BB936F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160237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52C228-5A2A-4B79-9D01-0EA7A5C50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AC4C5C-5B59-4B6E-8361-2B270376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42B3AD-E83C-48AE-A5BD-1AB6E5AA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ideas into a steady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2B2BB7-30A4-41BA-8302-FC1CA747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FDC5F5-296A-402B-8835-2B61AE49C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C634D1-8710-484C-8E6F-BB14B715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549B2C-D6BE-4657-B310-D16E70334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547216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2026-10-01T08:54:30.5700000Z</dcterms:created>
  <dcterms:modified xsi:type="dcterms:W3CDTF">2026-10-01T08:54:30.5700000Z</dcterms:modified>
</coreProperties>
</file>