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42da8a1e14f45d5" /><Relationship Type="http://schemas.openxmlformats.org/officeDocument/2006/relationships/extended-properties" Target="/docProps/app.xml" Id="Rb32d0f44a2fb4bcf" /><Relationship Type="http://schemas.openxmlformats.org/officeDocument/2006/relationships/officeDocument" Target="/ppt/presentation.xml" Id="Ra7663d05fa9449e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f5997648e564100"/>
  </p:sldMasterIdLst>
  <p:notesMasterIdLst>
    <p:notesMasterId xmlns:r="http://schemas.openxmlformats.org/officeDocument/2006/relationships" r:id="Ra475d981a0bc43ff"/>
  </p:notesMasterIdLst>
  <p:sldIdLst>
    <p:sldId xmlns:r="http://schemas.openxmlformats.org/officeDocument/2006/relationships" id="256" r:id="R401ff9fe3e1c4f08"/>
    <p:sldId xmlns:r="http://schemas.openxmlformats.org/officeDocument/2006/relationships" id="257" r:id="R7e252f5d6e904b33"/>
    <p:sldId xmlns:r="http://schemas.openxmlformats.org/officeDocument/2006/relationships" id="258" r:id="R673380aca35844ce"/>
    <p:sldId xmlns:r="http://schemas.openxmlformats.org/officeDocument/2006/relationships" id="259" r:id="Ra88bdade81c34e58"/>
    <p:sldId xmlns:r="http://schemas.openxmlformats.org/officeDocument/2006/relationships" id="260" r:id="Rfbfd7d36fe1a4326"/>
    <p:sldId xmlns:r="http://schemas.openxmlformats.org/officeDocument/2006/relationships" id="261" r:id="R0d46e7e21ddf4b90"/>
    <p:sldId xmlns:r="http://schemas.openxmlformats.org/officeDocument/2006/relationships" id="262" r:id="Raa82cbba8ace4afc"/>
    <p:sldId xmlns:r="http://schemas.openxmlformats.org/officeDocument/2006/relationships" id="263" r:id="Rfd25e9004f924265"/>
    <p:sldId xmlns:r="http://schemas.openxmlformats.org/officeDocument/2006/relationships" id="264" r:id="Rb0d2ce79fabe43a4"/>
    <p:sldId xmlns:r="http://schemas.openxmlformats.org/officeDocument/2006/relationships" id="265" r:id="R8a12274e509b4f25"/>
    <p:sldId xmlns:r="http://schemas.openxmlformats.org/officeDocument/2006/relationships" id="266" r:id="Rece0d9bd00f848e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4013fa95ead4d0e" /><Relationship Type="http://schemas.openxmlformats.org/officeDocument/2006/relationships/slideMaster" Target="/ppt/slideMasters/slideMaster1.xml" Id="R1f5997648e564100" /><Relationship Type="http://schemas.openxmlformats.org/officeDocument/2006/relationships/notesMaster" Target="/ppt/notesMasters/notesMaster1.xml" Id="Ra475d981a0bc43ff" /><Relationship Type="http://schemas.openxmlformats.org/officeDocument/2006/relationships/presProps" Target="/ppt/presProps.xml" Id="R5b674b8288004d75" /><Relationship Type="http://schemas.openxmlformats.org/officeDocument/2006/relationships/tableStyles" Target="/ppt/tableStyles.xml" Id="R9055d7f719034555" /><Relationship Type="http://schemas.openxmlformats.org/officeDocument/2006/relationships/slide" Target="/ppt/slides/slide1.xml" Id="R401ff9fe3e1c4f08" /><Relationship Type="http://schemas.openxmlformats.org/officeDocument/2006/relationships/slide" Target="/ppt/slides/slide2.xml" Id="R7e252f5d6e904b33" /><Relationship Type="http://schemas.openxmlformats.org/officeDocument/2006/relationships/slide" Target="/ppt/slides/slide3.xml" Id="R673380aca35844ce" /><Relationship Type="http://schemas.openxmlformats.org/officeDocument/2006/relationships/slide" Target="/ppt/slides/slide4.xml" Id="Ra88bdade81c34e58" /><Relationship Type="http://schemas.openxmlformats.org/officeDocument/2006/relationships/slide" Target="/ppt/slides/slide5.xml" Id="Rfbfd7d36fe1a4326" /><Relationship Type="http://schemas.openxmlformats.org/officeDocument/2006/relationships/slide" Target="/ppt/slides/slide6.xml" Id="R0d46e7e21ddf4b90" /><Relationship Type="http://schemas.openxmlformats.org/officeDocument/2006/relationships/slide" Target="/ppt/slides/slide7.xml" Id="Raa82cbba8ace4afc" /><Relationship Type="http://schemas.openxmlformats.org/officeDocument/2006/relationships/slide" Target="/ppt/slides/slide8.xml" Id="Rfd25e9004f924265" /><Relationship Type="http://schemas.openxmlformats.org/officeDocument/2006/relationships/slide" Target="/ppt/slides/slide9.xml" Id="Rb0d2ce79fabe43a4" /><Relationship Type="http://schemas.openxmlformats.org/officeDocument/2006/relationships/slide" Target="/ppt/slides/slide10.xml" Id="R8a12274e509b4f25" /><Relationship Type="http://schemas.openxmlformats.org/officeDocument/2006/relationships/slide" Target="/ppt/slides/slide11.xml" Id="Rece0d9bd00f848e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24fecc1038b416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afb7571ccbf451c" /><Relationship Type="http://schemas.openxmlformats.org/officeDocument/2006/relationships/notesMaster" Target="/ppt/notesMasters/notesMaster1.xml" Id="Rfad6c0efc2bb4b3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dfecd7f937046ec" /><Relationship Type="http://schemas.openxmlformats.org/officeDocument/2006/relationships/notesMaster" Target="/ppt/notesMasters/notesMaster1.xml" Id="Rc9709cb87e91404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0fa76d425084466" /><Relationship Type="http://schemas.openxmlformats.org/officeDocument/2006/relationships/notesMaster" Target="/ppt/notesMasters/notesMaster1.xml" Id="Re17a660bf7f64a4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9a768e561494305" /><Relationship Type="http://schemas.openxmlformats.org/officeDocument/2006/relationships/notesMaster" Target="/ppt/notesMasters/notesMaster1.xml" Id="R06c22e7d0fb340e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d04c2066cd74a74" /><Relationship Type="http://schemas.openxmlformats.org/officeDocument/2006/relationships/notesMaster" Target="/ppt/notesMasters/notesMaster1.xml" Id="Rcddb8af1cc0449f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1d1d1c4fb784540" /><Relationship Type="http://schemas.openxmlformats.org/officeDocument/2006/relationships/notesMaster" Target="/ppt/notesMasters/notesMaster1.xml" Id="R3bf657ccf8094ff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7c8daed3e6c4fcf" /><Relationship Type="http://schemas.openxmlformats.org/officeDocument/2006/relationships/notesMaster" Target="/ppt/notesMasters/notesMaster1.xml" Id="R78138e1fca2f40c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12f3b168d864716" /><Relationship Type="http://schemas.openxmlformats.org/officeDocument/2006/relationships/notesMaster" Target="/ppt/notesMasters/notesMaster1.xml" Id="R852f91f244ca44c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042e7dd8c0b42c9" /><Relationship Type="http://schemas.openxmlformats.org/officeDocument/2006/relationships/notesMaster" Target="/ppt/notesMasters/notesMaster1.xml" Id="Rb3ade509b2dd41c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205cc46e88f41ba" /><Relationship Type="http://schemas.openxmlformats.org/officeDocument/2006/relationships/notesMaster" Target="/ppt/notesMasters/notesMaster1.xml" Id="Re76e1955e44b4d0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c4141a4211f4f71" /><Relationship Type="http://schemas.openxmlformats.org/officeDocument/2006/relationships/notesMaster" Target="/ppt/notesMasters/notesMaster1.xml" Id="R9043692fe862484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4647a7b23d54a6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84e0f18436c4532" /><Relationship Type="http://schemas.openxmlformats.org/officeDocument/2006/relationships/slideLayout" Target="/ppt/slideLayouts/slideLayout1.xml" Id="Rb0d4cf3187a8491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0d4cf3187a8491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7ada97b7a9e4816" /><Relationship Type="http://schemas.openxmlformats.org/officeDocument/2006/relationships/image" Target="/ppt/media/image.png" Id="R6f770ff691a349f5" /><Relationship Type="http://schemas.openxmlformats.org/officeDocument/2006/relationships/notesSlide" Target="/ppt/notesSlides/notesSlide1.xml" Id="R64ef1f6a744c4a7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5b8adef69d14f5b" /><Relationship Type="http://schemas.openxmlformats.org/officeDocument/2006/relationships/notesSlide" Target="/ppt/notesSlides/notesSlide2.xml" Id="R53293cfa8d40401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2f6dee2f9b412f" /><Relationship Type="http://schemas.openxmlformats.org/officeDocument/2006/relationships/notesSlide" Target="/ppt/notesSlides/notesSlide3.xml" Id="Rbb61480f8e4e4ef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c548a613a74335" /><Relationship Type="http://schemas.openxmlformats.org/officeDocument/2006/relationships/notesSlide" Target="/ppt/notesSlides/notesSlide4.xml" Id="R8a1b5416750b4f4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26691796f384e09" /><Relationship Type="http://schemas.openxmlformats.org/officeDocument/2006/relationships/notesSlide" Target="/ppt/notesSlides/notesSlide5.xml" Id="R503e17e9f62a403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07fe46b9f842d7" /><Relationship Type="http://schemas.openxmlformats.org/officeDocument/2006/relationships/notesSlide" Target="/ppt/notesSlides/notesSlide6.xml" Id="R3d84a4af5651475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b12b96431b453c" /><Relationship Type="http://schemas.openxmlformats.org/officeDocument/2006/relationships/notesSlide" Target="/ppt/notesSlides/notesSlide7.xml" Id="Rc1e4921df522442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9bcc202cfb4fa9" /><Relationship Type="http://schemas.openxmlformats.org/officeDocument/2006/relationships/notesSlide" Target="/ppt/notesSlides/notesSlide8.xml" Id="R07460753cb69423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1d50efdf6cc44d9" /><Relationship Type="http://schemas.openxmlformats.org/officeDocument/2006/relationships/notesSlide" Target="/ppt/notesSlides/notesSlide9.xml" Id="R0144dd6367a24e7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13b9d53bba4cf3" /><Relationship Type="http://schemas.openxmlformats.org/officeDocument/2006/relationships/notesSlide" Target="/ppt/notesSlides/notesSlide10.xml" Id="R418bb75e72c14b8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05aeeaba7444c0" /><Relationship Type="http://schemas.openxmlformats.org/officeDocument/2006/relationships/notesSlide" Target="/ppt/notesSlides/notesSlide11.xml" Id="R5e941b3e68f7432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839C542-AE3A-4DC1-9794-8DF5CC0E0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50FA34-F9C8-4ADE-A95F-61EEB3E7F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DA27933-7C0D-4235-91D0-A2BA49968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Short Film Lesson Plan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650571-6684-4530-8D81-394E3E7D1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class plans a 3-minute mystery film about a lost violin in the school hall.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480B81-EA2C-4419-B022-BCCB89018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D05B0B-F7C5-4582-B946-18A5020E4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78148F-A908-4D99-B1DD-63055B47D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6E38944-EC70-4964-8F4F-55A3F0683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f770ff691a349f5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7799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38EE173-3E3C-4C65-BC2B-7CD65C526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62FE8C-5CE2-4296-AE1B-CEDFDA99B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AB40B96-3FD4-4C4C-AB5C-E99432969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EB35A1-60A2-4DA8-AA27-47E5E24C6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8394AD-DCA2-4722-9914-45EB90124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short film lesson plan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EF7A518-51E9-4C23-AB84-77FFE019B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E8BE5F0-9CC6-4E83-8AE6-CF3568A50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4753A6F-0EDC-4A27-B021-926C3ED6E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Story Setup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0DD8F0A-4349-41C2-9C8B-A47C0886E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a 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9A457F2-1F77-4A4E-8757-4B215BB36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6401180-C8E7-4A11-B7FF-44107F1B7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EA35320-D0A6-4D19-89CD-5EF7BEE5E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Crew Roles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400D5AF-8EE3-457B-9E08-BFBB5CA2F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crew roles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9264F0F-4009-4BF2-AB04-279565C21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997080F-A74C-4B1A-8A42-C69E0E9C1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83021B6-6BF7-4C58-A976-4897B5C46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Production Plan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181BE08-94A7-40C8-9C91-542A9C02B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Storyboard scenes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903794A-AB3C-475A-AFF9-DEEDEC852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BA05CC7-6FD1-4E85-9B6B-C289B5782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E4BE235-7618-48FC-AEBB-5FDA76012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Screening Notes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6E81438-8722-472A-9099-060C49CAF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Shoot key shots</a:t>
            </a:r>
          </a:p>
        </p:txBody>
      </p:sp>
    </p:spTree>
    <p:extLst>
      <p:ext uri="{BB962C8B-B14F-4D97-AF65-F5344CB8AC3E}">
        <p14:creationId xmlns:p14="http://schemas.microsoft.com/office/powerpoint/2010/main" val="71096475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F6AA917-EDD4-41AE-A3CD-10CDBBFA5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FC9C5C-E470-4A76-8B3C-55EA7BB3B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C266BD0-C481-4893-A32E-846865E35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60297C-C9D4-4F39-8B5A-F821BBA2C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52033B8-3310-4507-AF90-22A2EC963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Guide students from idea to screening with a simple film project.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9B65C16-2B9B-4D82-8DF0-DA7FC2434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FF939A-B3ED-4E7E-93DD-367BAEA51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67405699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A81C38E-6582-445D-B29F-040E7D7E2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753B84-0448-4BDF-B880-2099D1D18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23FEA64-A67B-4F9A-BC36-288BFE9C2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4FA6EF0-1CEB-420B-8BCB-03310C666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FFF9BD-E929-4C9F-82DB-BA877A526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short film lesson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A4C476-D3E8-4281-A553-B1C9DA953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D4E0BDB-1F76-440D-898C-4F6CE92C7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B66E093-8E38-421A-A0E7-AC5C68E2C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C56ACC5-7DF2-448F-BDB3-68667C847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short film lesson plan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774E24B-9D24-4F52-BC8D-12DAD7D63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35B70F1-6AFE-4318-A8E8-3CE8ADBF0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FA77AA7-697F-473D-AB5A-ACFEEF0CE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B131211-57F7-4605-BEDB-39A5C0A99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54E40A2-25EA-4DEC-A9CF-819A6AD11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Guide students from idea to screening wit…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8C3B774-240A-44D4-AAC6-111D5A47C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AFDF0B5-34A7-488F-B3FA-5E41779DF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1F33811-BD09-4742-A186-17CAC6482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274916C-1521-4C06-AF9A-F08951343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736200B-E116-47C2-AC5A-2A20B9AA5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Education: Review and edit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BFA3720-9B02-4809-BB25-75B997EC0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92327779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6AAE724-E40B-4E8D-9D51-E98232CC0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01ABB5-0C39-49DE-A6E1-D9A1FD166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06B5B9F-DFDA-4B6C-9343-C10050518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80B450-E6BB-4CB3-89F1-3D9DE3CA8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E2F5F6-37FA-4EF7-8E30-C91F5CF4D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1C9A31-F4D0-4AF2-9D48-A44C57D91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709F198-FA9A-47BC-B83B-C87337FC9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842B1BB-6697-4F95-8E6C-57082C961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90893DA-C27A-4255-A084-167408A61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Pick a 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392B33E-EA25-45B7-9329-A423435E8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6078A83-286D-4789-A925-BEBC4148E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FA203BC-0605-4508-9E68-488A55CD8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A45BE7E-9446-40A5-9F8F-B55A7AEA6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Assign crew roles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22A6728-4364-4361-B017-B96BD24AF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B887F38-B45E-49FA-8088-A0730606A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E27B00A-82AF-4AA0-ADC4-53FAA1682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C51830F-7970-405A-98E1-59DD3DB97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Storyboard scenes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ADDEF3D-5D7C-4878-8624-F3DF9BD54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54EA521-A5B7-498D-B670-C7868E6CF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9765B06-8AC5-4447-B652-18C6474AE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A9A5250-00BE-45AB-8F02-8DAA5B200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Shoot key shots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9DA4BC5-0412-4164-8070-D70E0EC50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C53DAEF-7E4F-4F85-9913-298DDC5A5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B50F567-EC47-4A52-8154-8EEDD1FF1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D6AC662-3899-4772-AB6B-2D88C9A79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and edit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B2CF04D-1E6E-489A-A151-6478A290E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13662084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D747B8A-ED3B-4015-AEA9-710F0E5C6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605CC3-528F-43A4-A651-53459CA5E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8B5AA8B-27D4-4C34-9B5C-87D9EF46D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1B7B05-D8ED-4A77-85F9-EA9DF3BB2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2AAE2DC-68D3-4A48-AF0A-6868478F4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short film lesson plan: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9EFAF47-7F7A-46F7-81FA-61A51F4E2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B633FC-B9BA-476A-AFAC-662E3AED9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4B6AE79-A920-4C56-8651-057825E3A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6216BDD-6213-474F-90DB-BE62E8C76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Students have ideas but no filming plan.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7DDAD3E-FBE8-4B13-A822-AADDA56BC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9721EA7-86DC-4CD0-BAB5-31B3691B0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Roles overlap and scenes get delayed.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D6B79A3-F7C2-407B-AAF1-231E5ED60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02AFABF-3FE7-490F-BECD-A67E5A9AB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story feels scattered during shooting.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0991007-7507-4CE0-8BEA-2B5F9CAE1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4DF283F-6F70-422F-A6E7-8DC68F72C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C05AF73-2106-4136-8629-7304798FA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0DC5DEA-937E-43F2-9305-FE62553DA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61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follows a clear scene-by-scene plan.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B6D07E5-D036-4A46-ADA3-0206B734B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DBFD71C-A5AB-4EDE-8899-89B59CF42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student knows their job on set.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551B18E-D980-4BE2-8136-D92596E5B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F92D9AD-CC5E-43F0-AB59-58FD71116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final cut matches the original story.</a:t>
            </a:r>
          </a:p>
        </p:txBody>
      </p:sp>
    </p:spTree>
    <p:extLst>
      <p:ext uri="{BB962C8B-B14F-4D97-AF65-F5344CB8AC3E}">
        <p14:creationId xmlns:p14="http://schemas.microsoft.com/office/powerpoint/2010/main" val="156599829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710560E-31C8-4D6D-9AAC-CDAEAD648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F8B8DA1-0DF9-4BF9-A67D-B516A8445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1B3679C-6D0E-456F-9030-64F4AC634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0033EF4-2033-414D-A1E4-CCD3C31BE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72DB46-DF79-4DCB-9D4B-81511F379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EAE1A4-5108-4F91-984E-B8CE457A2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61D1148-4E6F-49F9-8553-13E3FDCB7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05FD22-F0AC-4DFF-89CC-244E48C91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8873A21-1913-4CEC-B6D0-9B82A3D86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FILM STUDENTS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FF2F9E3-2D7D-40F8-BCE8-B879950CA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clear, hands-on example of planning a short film from start to finish.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8BEF012-26C5-4E82-B820-004CF6963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A11359D-C882-4BF0-A65B-35239483D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7D7D911-ECDE-4FD3-BBC5-9F6A6C5E6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33192AC-18FF-4206-8E2E-79852F71A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MEDIA TEACHERS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17749D0-3A8D-48DF-909E-BA4304FB3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ready classroom structure for guiding a small student production.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BB488D7-A260-4BFF-B904-F978EBF53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F8E7638-125A-4229-8875-3A5686BE9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7619F46-40CA-4350-B155-3C41A354D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CBACCBF-27DD-4A5C-99A8-70E5EA94A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CLUB MENTORS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4D14A8B-6610-4566-B222-5060B9439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project outline for a weekend film workshop.</a:t>
            </a:r>
          </a:p>
        </p:txBody>
      </p:sp>
    </p:spTree>
    <p:extLst>
      <p:ext uri="{BB962C8B-B14F-4D97-AF65-F5344CB8AC3E}">
        <p14:creationId xmlns:p14="http://schemas.microsoft.com/office/powerpoint/2010/main" val="99723706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7AD3C10-6FBC-4561-92C2-91758FC19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2C356F-864E-42DF-B760-617894760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1B05253-E40B-4313-8D18-328BB90F3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5670403-8293-4F51-9016-EC1A7EC02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B43C7A1-D823-47BE-B514-441E8542A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5A23145-BF64-441B-A937-CB27F3BF2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275B399-66E8-4EE8-9EA6-3826E833A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85AD31B-44F0-4EAC-BAE1-82C7F6CE4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477EBDE-ACC3-4079-8F36-236F8460A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2FF126B-0DCC-4FDF-8BB2-F20A71BA2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1585991-3A96-4FFD-A93F-CC0D54A7F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Pick a story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351F5ED-E8EC-4836-BEF2-740A2965A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440282D-2802-4675-BF9E-21B496CA3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D38D276-1938-40F6-84D9-D11BA08DB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4A6820F-746D-400B-B0C0-D066A0587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B83F728-104C-4528-86B9-6A83412FA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EB2573A-F7F4-4082-9615-168EE36F1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Assign crew roles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EF9824B-8CC8-41A3-A74F-D57A71C64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648B9D2-5417-4F69-BCBC-9ED7CBDD8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437FA2F-5C47-42F7-A5F5-FB81E8B0B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CE867A6-29C2-4705-BF91-C46E7BDD3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6318F92-F699-4096-A30F-6C6E2686F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2ECBA12-BD5C-4F96-BA4F-9093750AA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Storyboard scenes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5FCBFEF-8414-4A8E-865C-CC4F444FD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753208C-52B5-4857-809C-5AA7F4D32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475B2E8-675F-4995-B1FF-DEE213E23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4380E6E-4652-4227-9B3C-2B15DDE5E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5C5C0EE-6829-41C8-BD5B-BB49E7425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62D5123-45C9-408A-B307-B5774BA45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Shoot key shots</a:t>
            </a:r>
          </a:p>
        </p:txBody>
      </p:sp>
    </p:spTree>
    <p:extLst>
      <p:ext uri="{BB962C8B-B14F-4D97-AF65-F5344CB8AC3E}">
        <p14:creationId xmlns:p14="http://schemas.microsoft.com/office/powerpoint/2010/main" val="127322837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4B62039-0FD3-4B3D-ADF0-74590BDFD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0F6B768-70E0-4D12-AB3E-FB57A591C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E877B2E-63DC-4C29-B9C7-D01439D16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2BB7F6-46B8-4AC0-814B-E9C11EAF8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CA437B-16B7-4283-A87A-07454761A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short film lesson plan: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DD01EE-2F5A-4ADC-91CE-0E064ABB4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674364-09B6-4F80-8E0A-4ADFF0333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A01305D-72E1-4852-B3F9-86336C22B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class turn a simple mystery idea into a short film with clear roles?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296374E-91AB-442E-9735-FD5B651DE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BBB4046-290D-4A3F-BBCD-65E6089B9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5373711-CBD8-4D02-B3F7-C6D8B8281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E8C0A36-C158-41AF-94E6-42887D5DF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Assign crew roles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FD56E42-B783-4C9C-9E66-E7CF06322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894EC45-B559-4BAF-8618-0855A17DD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B2CFD06-EB86-4DB0-ADB1-DD925F695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Storyboard scenes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7816BF5-F95E-4DCE-BD64-22ABF24BD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F7D3A65-1296-44AE-8248-E6E43944A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98A931D-72DA-43AC-922A-315B0629C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and edit</a:t>
            </a:r>
          </a:p>
        </p:txBody>
      </p:sp>
    </p:spTree>
    <p:extLst>
      <p:ext uri="{BB962C8B-B14F-4D97-AF65-F5344CB8AC3E}">
        <p14:creationId xmlns:p14="http://schemas.microsoft.com/office/powerpoint/2010/main" val="168602807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FE8F84B-7350-4456-9252-CC8076EAA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D209527-F48C-4A9E-B065-767902CEA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56D4D18-5046-4E36-AAAB-69685FE72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125769-0526-4D83-9DC3-81ECEA029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5BEFE93-ABBC-4D69-8F37-646EA55AE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short film lesson plan: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256243-BD21-4EA5-9069-235A08805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5A60AF-CD10-4DBE-A6F2-E68D65535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E7D31CB-F76E-46C4-9A17-211B7AF09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6D9BA45-FBB4-4C8E-AED5-C5545EA2E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Pick a 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F575005-14AF-4F07-B2F0-342793417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84F7B41-2BD0-41B0-AF36-56A0F3AB1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F33D4CD-97EB-4727-AC09-39B2B6AFC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E0D6119-44FD-43EC-AAB5-4A826B2B4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F2F974A-6C5F-4F4C-B7B6-5169B0BFB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Assign crew roles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BFDD358-8FF9-4BAF-B54F-2918825FA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EEA5CE8-F0F9-44F6-9406-83CBFE6B7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51F077E-0469-41B3-871C-026ACABD1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C6BCF89-14D6-4B28-97D1-FCA2F54FF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853FDD1-105D-434D-A569-9D95BAACA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Storyboard scenes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6128D4E-7574-478D-8A35-D5F232748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698B551-080D-4C59-B3B2-6E3FF4516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2F11586-55A1-4519-9095-76DD48437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8A600B1-04DC-487C-A730-43989FF23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9A3E427-7BA1-4DED-BBBD-F594134D9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and edit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7F97AD6-63E4-4721-89AE-4C7C4940A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77274535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02FCC0C-3EA2-45DF-B9CD-4C7ECA9B1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8DDD63-98E2-4332-ABE0-CB1221A5B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5C84536-E16F-4BEC-AACF-380C44A84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the story, shoot with purpose, and screen with confidence.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07EE654-1EAD-4B31-A76A-2004064C3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D19F737-1134-4407-A73F-D68156C37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4C75667-8982-4BDC-AE1A-607D61331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B17C9D-9F9D-46CE-A028-032D5801D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62659694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2026-10-01T08:18:50.4500000Z</dcterms:created>
  <dcterms:modified xsi:type="dcterms:W3CDTF">2026-10-01T08:18:50.4500000Z</dcterms:modified>
</coreProperties>
</file>