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43d5460d5a41a8" /><Relationship Type="http://schemas.openxmlformats.org/officeDocument/2006/relationships/extended-properties" Target="/docProps/app.xml" Id="Rea4f04664a6e4eae" /><Relationship Type="http://schemas.openxmlformats.org/officeDocument/2006/relationships/officeDocument" Target="/ppt/presentation.xml" Id="Rb27a979ebdee413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b83e3e79064f37"/>
  </p:sldMasterIdLst>
  <p:notesMasterIdLst>
    <p:notesMasterId xmlns:r="http://schemas.openxmlformats.org/officeDocument/2006/relationships" r:id="Rc30dbd609ce54011"/>
  </p:notesMasterIdLst>
  <p:sldIdLst>
    <p:sldId xmlns:r="http://schemas.openxmlformats.org/officeDocument/2006/relationships" id="256" r:id="Rd14d83dc94714a6a"/>
    <p:sldId xmlns:r="http://schemas.openxmlformats.org/officeDocument/2006/relationships" id="257" r:id="R929a516da59d44d5"/>
    <p:sldId xmlns:r="http://schemas.openxmlformats.org/officeDocument/2006/relationships" id="258" r:id="R386fb164e34042fc"/>
    <p:sldId xmlns:r="http://schemas.openxmlformats.org/officeDocument/2006/relationships" id="259" r:id="R853fd438a23f47ce"/>
    <p:sldId xmlns:r="http://schemas.openxmlformats.org/officeDocument/2006/relationships" id="260" r:id="R780d2821b8ec4a61"/>
    <p:sldId xmlns:r="http://schemas.openxmlformats.org/officeDocument/2006/relationships" id="261" r:id="R85ed8a710fa74cce"/>
    <p:sldId xmlns:r="http://schemas.openxmlformats.org/officeDocument/2006/relationships" id="262" r:id="Red607a5a5f8546c6"/>
    <p:sldId xmlns:r="http://schemas.openxmlformats.org/officeDocument/2006/relationships" id="263" r:id="R59b1d69a16784aed"/>
    <p:sldId xmlns:r="http://schemas.openxmlformats.org/officeDocument/2006/relationships" id="264" r:id="R7f095bed1205480f"/>
    <p:sldId xmlns:r="http://schemas.openxmlformats.org/officeDocument/2006/relationships" id="265" r:id="R2589c3ee94744ada"/>
    <p:sldId xmlns:r="http://schemas.openxmlformats.org/officeDocument/2006/relationships" id="266" r:id="R8c000e86a9914d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4f812a23ee4169" /><Relationship Type="http://schemas.openxmlformats.org/officeDocument/2006/relationships/slideMaster" Target="/ppt/slideMasters/slideMaster1.xml" Id="R54b83e3e79064f37" /><Relationship Type="http://schemas.openxmlformats.org/officeDocument/2006/relationships/notesMaster" Target="/ppt/notesMasters/notesMaster1.xml" Id="Rc30dbd609ce54011" /><Relationship Type="http://schemas.openxmlformats.org/officeDocument/2006/relationships/presProps" Target="/ppt/presProps.xml" Id="R606767b3ae2b47ed" /><Relationship Type="http://schemas.openxmlformats.org/officeDocument/2006/relationships/tableStyles" Target="/ppt/tableStyles.xml" Id="R38ae43af8e2a4729" /><Relationship Type="http://schemas.openxmlformats.org/officeDocument/2006/relationships/slide" Target="/ppt/slides/slide1.xml" Id="Rd14d83dc94714a6a" /><Relationship Type="http://schemas.openxmlformats.org/officeDocument/2006/relationships/slide" Target="/ppt/slides/slide2.xml" Id="R929a516da59d44d5" /><Relationship Type="http://schemas.openxmlformats.org/officeDocument/2006/relationships/slide" Target="/ppt/slides/slide3.xml" Id="R386fb164e34042fc" /><Relationship Type="http://schemas.openxmlformats.org/officeDocument/2006/relationships/slide" Target="/ppt/slides/slide4.xml" Id="R853fd438a23f47ce" /><Relationship Type="http://schemas.openxmlformats.org/officeDocument/2006/relationships/slide" Target="/ppt/slides/slide5.xml" Id="R780d2821b8ec4a61" /><Relationship Type="http://schemas.openxmlformats.org/officeDocument/2006/relationships/slide" Target="/ppt/slides/slide6.xml" Id="R85ed8a710fa74cce" /><Relationship Type="http://schemas.openxmlformats.org/officeDocument/2006/relationships/slide" Target="/ppt/slides/slide7.xml" Id="Red607a5a5f8546c6" /><Relationship Type="http://schemas.openxmlformats.org/officeDocument/2006/relationships/slide" Target="/ppt/slides/slide8.xml" Id="R59b1d69a16784aed" /><Relationship Type="http://schemas.openxmlformats.org/officeDocument/2006/relationships/slide" Target="/ppt/slides/slide9.xml" Id="R7f095bed1205480f" /><Relationship Type="http://schemas.openxmlformats.org/officeDocument/2006/relationships/slide" Target="/ppt/slides/slide10.xml" Id="R2589c3ee94744ada" /><Relationship Type="http://schemas.openxmlformats.org/officeDocument/2006/relationships/slide" Target="/ppt/slides/slide11.xml" Id="R8c000e86a9914d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72e02d28b3548e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62aa32c3b34761" /><Relationship Type="http://schemas.openxmlformats.org/officeDocument/2006/relationships/notesMaster" Target="/ppt/notesMasters/notesMaster1.xml" Id="R5bc126b9dcf94b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12e377e0ee40cc" /><Relationship Type="http://schemas.openxmlformats.org/officeDocument/2006/relationships/notesMaster" Target="/ppt/notesMasters/notesMaster1.xml" Id="Rb73fc126bb354c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e280acb77f74791" /><Relationship Type="http://schemas.openxmlformats.org/officeDocument/2006/relationships/notesMaster" Target="/ppt/notesMasters/notesMaster1.xml" Id="Rc0c378af21524d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6ded44ae804c33" /><Relationship Type="http://schemas.openxmlformats.org/officeDocument/2006/relationships/notesMaster" Target="/ppt/notesMasters/notesMaster1.xml" Id="R5e15714b83f646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3c5b0ba1da54ecc" /><Relationship Type="http://schemas.openxmlformats.org/officeDocument/2006/relationships/notesMaster" Target="/ppt/notesMasters/notesMaster1.xml" Id="R4fffbe4308a943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3e9cec45b71430a" /><Relationship Type="http://schemas.openxmlformats.org/officeDocument/2006/relationships/notesMaster" Target="/ppt/notesMasters/notesMaster1.xml" Id="R694697d5cc6f47f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57b43e6eb2744d3" /><Relationship Type="http://schemas.openxmlformats.org/officeDocument/2006/relationships/notesMaster" Target="/ppt/notesMasters/notesMaster1.xml" Id="R07f51231e8614d6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f1d009aaa1f4d8f" /><Relationship Type="http://schemas.openxmlformats.org/officeDocument/2006/relationships/notesMaster" Target="/ppt/notesMasters/notesMaster1.xml" Id="R7e9ca5845eff4f2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c34c142f0f7468f" /><Relationship Type="http://schemas.openxmlformats.org/officeDocument/2006/relationships/notesMaster" Target="/ppt/notesMasters/notesMaster1.xml" Id="Rf26994fa31ab461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5e3ebbae53e494e" /><Relationship Type="http://schemas.openxmlformats.org/officeDocument/2006/relationships/notesMaster" Target="/ppt/notesMasters/notesMaster1.xml" Id="Rdce26ae68e1e447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835848d340f44cd" /><Relationship Type="http://schemas.openxmlformats.org/officeDocument/2006/relationships/notesMaster" Target="/ppt/notesMasters/notesMaster1.xml" Id="Ra7317e4ead4d448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3d417f9696494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61d7c6e2d24451" /><Relationship Type="http://schemas.openxmlformats.org/officeDocument/2006/relationships/slideLayout" Target="/ppt/slideLayouts/slideLayout1.xml" Id="R4823e55416244e9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23e55416244e9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af49013fa943d0" /><Relationship Type="http://schemas.openxmlformats.org/officeDocument/2006/relationships/image" Target="/ppt/media/image.png" Id="Rffb70a2aee4f455d" /><Relationship Type="http://schemas.openxmlformats.org/officeDocument/2006/relationships/notesSlide" Target="/ppt/notesSlides/notesSlide1.xml" Id="R56d7cad912814ee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37964470b5494a" /><Relationship Type="http://schemas.openxmlformats.org/officeDocument/2006/relationships/notesSlide" Target="/ppt/notesSlides/notesSlide2.xml" Id="R9b88fd263ea54f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66b48e5c8544ae" /><Relationship Type="http://schemas.openxmlformats.org/officeDocument/2006/relationships/notesSlide" Target="/ppt/notesSlides/notesSlide3.xml" Id="Rf22d0a24436b46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5c4355bb5d48af" /><Relationship Type="http://schemas.openxmlformats.org/officeDocument/2006/relationships/notesSlide" Target="/ppt/notesSlides/notesSlide4.xml" Id="R1561bcf8311c4c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63a1d487f447bd" /><Relationship Type="http://schemas.openxmlformats.org/officeDocument/2006/relationships/notesSlide" Target="/ppt/notesSlides/notesSlide5.xml" Id="R67bc8f309e26450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6467d411454c7a" /><Relationship Type="http://schemas.openxmlformats.org/officeDocument/2006/relationships/notesSlide" Target="/ppt/notesSlides/notesSlide6.xml" Id="Rf59a128fdbd749c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22fdea59f245c7" /><Relationship Type="http://schemas.openxmlformats.org/officeDocument/2006/relationships/notesSlide" Target="/ppt/notesSlides/notesSlide7.xml" Id="R704261de06b042c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adb2ac73994ca3" /><Relationship Type="http://schemas.openxmlformats.org/officeDocument/2006/relationships/notesSlide" Target="/ppt/notesSlides/notesSlide8.xml" Id="R8f0bf380744049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74dcfd39843c3" /><Relationship Type="http://schemas.openxmlformats.org/officeDocument/2006/relationships/notesSlide" Target="/ppt/notesSlides/notesSlide9.xml" Id="Rd6eca1627a154c0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e8687132c74832" /><Relationship Type="http://schemas.openxmlformats.org/officeDocument/2006/relationships/notesSlide" Target="/ppt/notesSlides/notesSlide10.xml" Id="Rf11478a3739b41d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877c88e36a42ec" /><Relationship Type="http://schemas.openxmlformats.org/officeDocument/2006/relationships/notesSlide" Target="/ppt/notesSlides/notesSlide11.xml" Id="R467be6e0fe734c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BAA584-95B4-4BD6-A2C4-FD21D9C54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D910D7-763C-410C-AB11-5D11FDA08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2B00EE-3584-4D14-849B-0F4945439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Film Pitch Deck Examples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D7B81E-86C4-40F4-83CA-E7F2412BD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midnight courier races through a rain-soaked city to deliver one last reel.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89EF89-FB85-4AA1-B308-D2BACF621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050B6A-9E75-444D-8690-50658ABCC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730D6-7064-489F-87CD-AC0179989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2C4EC5-1C69-4D9F-92E1-470669424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b70a2aee4f455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628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5DCEE1-69B7-4F9E-9F9B-718605A45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4FB4E0-9BEB-4E53-BD4E-7215C0F9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AA871D-557B-4E38-AD0C-5C05DBBE5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5B0F19-D6AE-425D-828A-30841F6CF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795E57-C7AB-4097-A428-EC308087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pitch deck examples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EFA341-C773-47C6-BFBB-249202310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98843D-F651-42DF-BADA-F69BF405F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BB85A4-B25E-4278-8701-3E7719253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Logline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B4D568-0665-4837-B918-0BDB12FE5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55C01C-AE3B-4BCB-B3CE-E027F7ABE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B25468-8347-4C9B-BA68-03D94C034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7368E2-BE6E-43C0-9A51-464A6841C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Characters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1D292B-61AB-4E3A-A492-68C50857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world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917443-B768-4A5C-9DA1-ABCDF251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31E36B-4D04-4D81-B216-E1A2C9D95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7E4E95-67A9-46BF-9848-4B8E6CFC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Tone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963079-1F26-4D19-8186-3C7285ED2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stakes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6B6CEB-7D5C-4EC0-8977-BC9BD87A6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3C9379-EA30-46D0-B8F9-242BC5540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3A39C3-44E0-416A-B2DF-A5276168E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Pitch Close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D1E566-CEFA-487D-95AD-103C81E5E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7543175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38514B-243F-49D9-AC8A-1EF0409B6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47DF44-038C-487B-B0E7-6F948E7AA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E3DA82-3E35-4D94-A382-815C67F41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8BA75D-EE27-43F7-A5DE-B4B90D9D8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C47836-184E-48B9-AFD8-F059FB480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lone filmmaker fights time to save a vanished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31E03B-AD38-4E91-8733-B13F34386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0E3AD0-E5DF-4D62-B494-13A4FF49F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743873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F2F19B-1BA7-466E-BA26-899F777D5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22DF7F-9636-4B6E-BB99-A6594B9E2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203F61-1125-4D94-87B7-2DFEB9BC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3C7B84-0290-48D3-AD4A-9867C50EF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C874E7-0DAF-4CCC-A124-789125319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short film pitch deck examples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5399C7-EF6E-4099-B145-D851DBF7A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D75D61-5644-4AA0-BEC6-E10211B3D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846306-CE5F-4751-86D8-65CEC618B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9E134E-246B-428E-8BE3-81E4161F3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pitch deck examples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8F3C0F-A89D-42AF-8729-D43E06739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14DD40-5663-4BF7-9B3B-8036E6261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2B216C-74D5-484E-B0C2-4AB3A64A4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F0DFFD-16BA-4D74-B4F3-9584B2027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CF4D35-11B3-49CF-8044-55B677F27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lone filmmaker fights time to save a va…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124615-55AD-4CAC-A13F-F6C3E9518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C32ED3-3F91-43EF-A505-C7177325C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79AA1E-2E83-42D9-A497-A498D7CD0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E592D5-D847-4DE1-85ED-F55EAD305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CDB2CE-F70E-4A97-BD53-DA1125843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End on the image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E89D51-A1D9-4207-A954-3DBC45109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753110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578BF55-21B5-4EEC-9406-5688FF3F4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80B71B-1F70-4BA3-9617-0048FCFC2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F42DE5-5AD9-44E7-A766-CC441770D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43CAE2-A118-4C86-9345-07DFE5285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77EA1A-CC0D-4898-ABB9-C920F36BE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949AFC-EE95-425D-AE49-03B1597FC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5DBBF6-2BDF-485B-AE3D-FA213E9C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80E48B-93E1-4EFA-B007-4040FF32C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9DC434-A95E-4AA5-8945-CE424F560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BAB06A-75C7-4BAF-9576-891CECCFD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ED110F-2D6F-46DF-8A92-7CD86D669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6C6633-BE86-4482-897A-5DFEEBBAF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B248C8-0F81-4893-9C81-1FCCEE656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world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1DDBA4-02E0-4E02-B70A-45BC5026F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F18963-FCF0-4DA4-A12A-DF19FE8AF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7130FE-1261-4709-BAC3-AF92AA22A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0E11DB-FDA1-491E-B7C5-2FBBBF59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stakes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A1D364-5977-490A-BD34-C309C08C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964E82-B0D9-4622-9A5D-7C948024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27E71E-FD4C-4454-8CB9-424851356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8DD1F7-93E5-47E8-A9FB-065FDF665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1758D6-1121-4464-8611-171C2960B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1A0F72-B947-4FE3-AE3A-0B7D6142F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D6B840-73D6-454B-866D-1D5214FE0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0B51DD-E29C-411E-A3BA-3ABF6A399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the image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FF4DAF-9FA0-401F-8F68-3FE06614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420198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4929C5-2DDD-4CC8-B33D-15AD7FCDC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B569BF-070F-4400-8DCC-633CA750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E8C546-CD8C-40FA-9215-71EECFC6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E24B7B-07B3-46D8-BDBA-432F39173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A7B2DE-3750-442F-98B4-8A3235F0F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pitch deck examples: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050F75-FAA6-4FBB-8F15-AEBFE433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DD14FB-C62E-4872-BD55-BB009EDE4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750583-4A1E-4D03-B470-6BB3C0F3E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3ED408-6784-422F-9BF8-C8A44E5A3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8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pitch feels vague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4BE10E-B864-491E-8727-E1D8ECB6E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2B4C19-EA02-4A1B-8167-0DAE9A472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story world lacks a clear visual identity.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B4A980-B6CA-47A5-BBCA-0E47E3E6B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D1E102-92BF-4194-B5EC-469AF9C6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3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ending does not leave a strong impression.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68F341-5DA6-43AC-B823-6E804F861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ADD9DE-4B8C-46FB-9018-1CB9E9DC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A71649-813F-461A-8EDE-2C736279A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35FAC2-184F-4215-A39F-30DC7299A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premise lands fast and stays memorable.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07C99A-45E6-443A-9CC6-056081885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74D33C-7B44-4374-8D34-B1F1C2F3F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mood, setting, and style feel unified.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6DDBDC-DC6B-4FEE-8D27-F0A686311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3707B8-9B9A-4EAC-8F96-4CA8A3EE1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image gives the pitch a lasting finish.</a:t>
            </a:r>
          </a:p>
        </p:txBody>
      </p:sp>
    </p:spTree>
    <p:extLst>
      <p:ext uri="{BB962C8B-B14F-4D97-AF65-F5344CB8AC3E}">
        <p14:creationId xmlns:p14="http://schemas.microsoft.com/office/powerpoint/2010/main" val="11811155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212C2D-AB12-428B-8E9F-A8695C5F4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6208CD-1577-42DC-AB36-511EAFE78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2C5D2E-848F-4602-A89D-A2FF1E90A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F3D8CB-B1E9-4C98-8650-7E9B691F4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D9978F-1521-4EF7-8039-80C189FF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3D1E17-9893-4B21-8BF5-D741CAAAC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7735B1-87F6-4703-B136-16E8F8E3C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723564-C355-47B1-BE84-B68FEAF5A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1E6D5C-F7BA-41BD-9A8E-37121BD0E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2FB2B0-2AD5-48A2-925A-AD7C70C84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premise, tone, and marketable emotional angle.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BBD087-1C29-41A0-B084-9115B2FC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106347-F934-478C-8448-FDB3B6B2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1D3CAB-B9E6-4B18-987F-10D6680CF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EC9994-F24D-4E68-B830-7DF9E969C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FESTIVAL JURY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2985C3-D87C-4567-99B1-CE6A4F768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distinct voice, strong visuals, and a memorable final beat.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84E250-9132-4416-A8BF-4B53FD985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5EE20C-E98C-4EB0-A528-E617646DC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82BA90-9A0F-4A85-B6C3-A15CDDBF7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BFCCBA-B5FD-4642-909F-BF923F971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CB0590-720A-4B15-81F3-0A3F2ED41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focused story world and a believable production vision.</a:t>
            </a:r>
          </a:p>
        </p:txBody>
      </p:sp>
    </p:spTree>
    <p:extLst>
      <p:ext uri="{BB962C8B-B14F-4D97-AF65-F5344CB8AC3E}">
        <p14:creationId xmlns:p14="http://schemas.microsoft.com/office/powerpoint/2010/main" val="17444991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B210919-6C14-4482-A56F-9487CA34A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4C5BC4-856F-4411-B524-652AFAB5B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B1703F-4144-4073-AC77-F59009801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F0F285-4780-4411-9DA0-A33D3E2C9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76FD5C-4F2A-4D7F-848F-0F557F03A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364C53-D5FB-41F7-9F2D-83C65FA2D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4400D4-F23B-4E1B-8BD6-2DA235B21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08988F-1AA7-45DC-A4D4-0FC7C52B6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47F2DA-5068-44A8-AA5B-ED32E22AD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01C98A-702A-4134-9F93-51C78D34B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4A67E5-478A-4F1A-9FB7-2478C361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DC2F98-1D0C-4748-A9EA-537CDE65F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981E50-3DDC-4F7E-A73C-CDBF9017C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FA3CD0-0D3C-4090-8EA1-E93DBC2BF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F9E466-3514-4FA8-8929-473564CB4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B19B92-134B-4E06-8B8C-D0F00DBF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6F2128-B16E-49F3-887D-16E7B1AE6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world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458179-7475-45A0-B8B2-D108B41BA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178913-6EFC-4D63-ABFE-FE6AEB91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48D277-7822-4A8A-A199-2327683E0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003AC0-61F2-4C1B-A6CE-C896229F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9AF4CF-4A56-49F1-9D48-F98AD268C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23AAFF-B2A5-48F8-8795-DE8C6B98C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stakes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2B9C5E-9EB4-4480-9E02-3E071570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608D1C-BFD1-4F81-A7D0-430E70B30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E0AA35-D628-4071-BF25-08C6DF3F0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CC99634-AFF5-4F47-89CC-18D2E8DBC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BF8193B-B47E-4E2F-9C7D-163D1A953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C633BC-D6F3-4591-B33D-69879BFDE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17646537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561C33-D25A-4E7D-B245-C83BEEB35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15A3CF-830A-4AE7-9702-797EC8517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CF134A-E8A1-4AAE-B6F9-64BF54E18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8D823-7ED3-43F4-9290-B33EE0F59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A226C7-03AA-4C24-B347-20A9F9348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pitch deck examples: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F368EA-1E7E-45AA-9E07-3EFA5AE18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CC477C-F5A3-4F34-9FE5-6F4E9D4B0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31D037-10B0-4FC5-9B2F-47D6D1575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short film pitch turn one late-night delivery into a story worth backing?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DED4FD-1C92-4B16-B4AA-2C5EEAB2A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A94433-571B-4BC8-949F-F225126A0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344068-DCD7-4BAB-8D8F-063E064D9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B06081-028E-4EE9-BABB-C22106421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world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373F35-F08A-4C57-B4E0-49ABF54E3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7CA2DB-AC3E-4122-9814-4D43BEECF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EA1178-25A7-4111-BD96-A4BB28C59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stakes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70C5A6-C847-4C66-B1D9-4278D876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7B6157-3A8C-44EA-8EE9-15AE97883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C15465-211A-448D-BA1C-E6323FD75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the image</a:t>
            </a:r>
          </a:p>
        </p:txBody>
      </p:sp>
    </p:spTree>
    <p:extLst>
      <p:ext uri="{BB962C8B-B14F-4D97-AF65-F5344CB8AC3E}">
        <p14:creationId xmlns:p14="http://schemas.microsoft.com/office/powerpoint/2010/main" val="12299203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3C7B19-056E-480A-AC9B-BE9663A2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3A658F-CBEC-42EE-A637-8056C2136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415FB8-11DB-4858-A693-200EAB0C0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1EA2A4-C3AD-48E8-BCE5-F641A1D41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1AB99D-6D43-4B1D-AD2E-59E753C6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pitch deck examples: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962BFC-20C4-46C9-B99C-7E869D121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5A78A2-10A1-4F74-BA93-C3DDA4C0C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D4D06D-A90C-47AB-919A-CA0DF8398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445E21-FCB7-4E23-B426-C3781CCDD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2391C5-4658-4BCB-8EF6-B41B909A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9D569E-DEC2-4423-AD1E-D9D01E519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45489B-356E-4714-B6C4-929E99683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8D1483-9285-435B-BB2A-CCFA2CA2C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058FA0-89C9-4DCB-BF31-EC746AE26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world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27F242-861F-45C6-B3A2-368DF41D3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B74398-31A4-4211-9A6D-2A668CE29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998392-7C50-4FF1-823C-BBE89AFC0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31F4AD-C657-4EAA-B062-ACBBB0351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145C7C-1600-4C44-9CD5-93A64D01E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stakes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F168A4-E934-49EF-8390-18964B1C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D29581-E17C-4946-9DE8-C7EDD96BB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C3B5D8-958A-44F8-B327-16B57284A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391474-D35B-467D-9394-B1A1A18E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45A854-7BC9-48D8-905F-5E589D659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the image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A9F9A1D-8877-4F65-8CC3-FC72C6BB3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120101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882139-368D-48C1-BCE3-AB2D02C03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7790F6-BC9E-4FDA-8CE7-178274B5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7EBD84-95E5-41B7-AFFC-BE6DE6FC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last frame impossible to forget.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91A7C7-890E-4CBC-A6D5-1FB5F77F6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D4B75E-37B1-417D-9AC4-DA8588BBA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4D6662-5233-48A4-96D6-EAE704AD6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47FB15-24E0-42AB-95AF-DD958C5A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737515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2026-10-01T20:52:56.3070000Z</dcterms:created>
  <dcterms:modified xsi:type="dcterms:W3CDTF">2026-10-01T20:52:56.3080000Z</dcterms:modified>
</coreProperties>
</file>