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ca7e3c03eda841a2" /><Relationship Type="http://schemas.openxmlformats.org/officeDocument/2006/relationships/extended-properties" Target="/docProps/app.xml" Id="R65baeda347974391" /><Relationship Type="http://schemas.openxmlformats.org/officeDocument/2006/relationships/officeDocument" Target="/ppt/presentation.xml" Id="R2fad8e4921cd4111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671107c6086b4872"/>
  </p:sldMasterIdLst>
  <p:notesMasterIdLst>
    <p:notesMasterId xmlns:r="http://schemas.openxmlformats.org/officeDocument/2006/relationships" r:id="R4a39312672db4d5d"/>
  </p:notesMasterIdLst>
  <p:sldIdLst>
    <p:sldId xmlns:r="http://schemas.openxmlformats.org/officeDocument/2006/relationships" id="256" r:id="Rd77315ea9ce5467e"/>
    <p:sldId xmlns:r="http://schemas.openxmlformats.org/officeDocument/2006/relationships" id="257" r:id="Rf4061813fb4d408f"/>
    <p:sldId xmlns:r="http://schemas.openxmlformats.org/officeDocument/2006/relationships" id="258" r:id="R65bc6e6b43874de5"/>
    <p:sldId xmlns:r="http://schemas.openxmlformats.org/officeDocument/2006/relationships" id="259" r:id="Rfe458e2170f84130"/>
    <p:sldId xmlns:r="http://schemas.openxmlformats.org/officeDocument/2006/relationships" id="260" r:id="Rde5ef49fdd48440d"/>
    <p:sldId xmlns:r="http://schemas.openxmlformats.org/officeDocument/2006/relationships" id="261" r:id="R7ed147ae470347e1"/>
    <p:sldId xmlns:r="http://schemas.openxmlformats.org/officeDocument/2006/relationships" id="262" r:id="R2d692f4275e84049"/>
    <p:sldId xmlns:r="http://schemas.openxmlformats.org/officeDocument/2006/relationships" id="263" r:id="R59fea69dc6494c57"/>
    <p:sldId xmlns:r="http://schemas.openxmlformats.org/officeDocument/2006/relationships" id="264" r:id="R6590bf0b487a4418"/>
    <p:sldId xmlns:r="http://schemas.openxmlformats.org/officeDocument/2006/relationships" id="265" r:id="R7943d5c2a8184fa8"/>
    <p:sldId xmlns:r="http://schemas.openxmlformats.org/officeDocument/2006/relationships" id="266" r:id="R1e40f12604ab4729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7aaf3b5b260945e1" /><Relationship Type="http://schemas.openxmlformats.org/officeDocument/2006/relationships/slideMaster" Target="/ppt/slideMasters/slideMaster1.xml" Id="R671107c6086b4872" /><Relationship Type="http://schemas.openxmlformats.org/officeDocument/2006/relationships/notesMaster" Target="/ppt/notesMasters/notesMaster1.xml" Id="R4a39312672db4d5d" /><Relationship Type="http://schemas.openxmlformats.org/officeDocument/2006/relationships/presProps" Target="/ppt/presProps.xml" Id="Raee581ed36d046d6" /><Relationship Type="http://schemas.openxmlformats.org/officeDocument/2006/relationships/tableStyles" Target="/ppt/tableStyles.xml" Id="Rb84b85c9b5b8414e" /><Relationship Type="http://schemas.openxmlformats.org/officeDocument/2006/relationships/slide" Target="/ppt/slides/slide1.xml" Id="Rd77315ea9ce5467e" /><Relationship Type="http://schemas.openxmlformats.org/officeDocument/2006/relationships/slide" Target="/ppt/slides/slide2.xml" Id="Rf4061813fb4d408f" /><Relationship Type="http://schemas.openxmlformats.org/officeDocument/2006/relationships/slide" Target="/ppt/slides/slide3.xml" Id="R65bc6e6b43874de5" /><Relationship Type="http://schemas.openxmlformats.org/officeDocument/2006/relationships/slide" Target="/ppt/slides/slide4.xml" Id="Rfe458e2170f84130" /><Relationship Type="http://schemas.openxmlformats.org/officeDocument/2006/relationships/slide" Target="/ppt/slides/slide5.xml" Id="Rde5ef49fdd48440d" /><Relationship Type="http://schemas.openxmlformats.org/officeDocument/2006/relationships/slide" Target="/ppt/slides/slide6.xml" Id="R7ed147ae470347e1" /><Relationship Type="http://schemas.openxmlformats.org/officeDocument/2006/relationships/slide" Target="/ppt/slides/slide7.xml" Id="R2d692f4275e84049" /><Relationship Type="http://schemas.openxmlformats.org/officeDocument/2006/relationships/slide" Target="/ppt/slides/slide8.xml" Id="R59fea69dc6494c57" /><Relationship Type="http://schemas.openxmlformats.org/officeDocument/2006/relationships/slide" Target="/ppt/slides/slide9.xml" Id="R6590bf0b487a4418" /><Relationship Type="http://schemas.openxmlformats.org/officeDocument/2006/relationships/slide" Target="/ppt/slides/slide10.xml" Id="R7943d5c2a8184fa8" /><Relationship Type="http://schemas.openxmlformats.org/officeDocument/2006/relationships/slide" Target="/ppt/slides/slide11.xml" Id="R1e40f12604ab4729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51c1948943524ee7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0eb7ba2edef44cf2" /><Relationship Type="http://schemas.openxmlformats.org/officeDocument/2006/relationships/notesMaster" Target="/ppt/notesMasters/notesMaster1.xml" Id="R203dcdbc82a4499b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a9264e4581a24d6f" /><Relationship Type="http://schemas.openxmlformats.org/officeDocument/2006/relationships/notesMaster" Target="/ppt/notesMasters/notesMaster1.xml" Id="R2a77e0e0751540ac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a43a98f4e3ea4906" /><Relationship Type="http://schemas.openxmlformats.org/officeDocument/2006/relationships/notesMaster" Target="/ppt/notesMasters/notesMaster1.xml" Id="R3bc712a7eaab42c8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2e30607bc90340b0" /><Relationship Type="http://schemas.openxmlformats.org/officeDocument/2006/relationships/notesMaster" Target="/ppt/notesMasters/notesMaster1.xml" Id="Rb98c41a5080e4e07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fb5519de0c2d4b89" /><Relationship Type="http://schemas.openxmlformats.org/officeDocument/2006/relationships/notesMaster" Target="/ppt/notesMasters/notesMaster1.xml" Id="Re603a3814e714ed1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45344a968e2740f0" /><Relationship Type="http://schemas.openxmlformats.org/officeDocument/2006/relationships/notesMaster" Target="/ppt/notesMasters/notesMaster1.xml" Id="R3690ea993a3d49ce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243e02d62e274258" /><Relationship Type="http://schemas.openxmlformats.org/officeDocument/2006/relationships/notesMaster" Target="/ppt/notesMasters/notesMaster1.xml" Id="Ra2917374cb104e41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c36f2b1d0ddd4046" /><Relationship Type="http://schemas.openxmlformats.org/officeDocument/2006/relationships/notesMaster" Target="/ppt/notesMasters/notesMaster1.xml" Id="R69f6c8a6c3a44c09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f55dca3018e646d8" /><Relationship Type="http://schemas.openxmlformats.org/officeDocument/2006/relationships/notesMaster" Target="/ppt/notesMasters/notesMaster1.xml" Id="R943a63fd52e74389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1252b27b71784ebb" /><Relationship Type="http://schemas.openxmlformats.org/officeDocument/2006/relationships/notesMaster" Target="/ppt/notesMasters/notesMaster1.xml" Id="R11967197de314c55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cb9e1e813c6a4467" /><Relationship Type="http://schemas.openxmlformats.org/officeDocument/2006/relationships/notesMaster" Target="/ppt/notesMasters/notesMaster1.xml" Id="R0126b1f876c14a4d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c09a9356f2e4fc3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a1dceae755fc4a5d" /><Relationship Type="http://schemas.openxmlformats.org/officeDocument/2006/relationships/slideLayout" Target="/ppt/slideLayouts/slideLayout1.xml" Id="Rd98ed016cae04da4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d98ed016cae04da4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3bf9c23af344bb2" /><Relationship Type="http://schemas.openxmlformats.org/officeDocument/2006/relationships/image" Target="/ppt/media/image.png" Id="R7b099681c6fb43f0" /><Relationship Type="http://schemas.openxmlformats.org/officeDocument/2006/relationships/notesSlide" Target="/ppt/notesSlides/notesSlide1.xml" Id="R200b56c8f32f4f8b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66251db467c4104" /><Relationship Type="http://schemas.openxmlformats.org/officeDocument/2006/relationships/notesSlide" Target="/ppt/notesSlides/notesSlide2.xml" Id="Rc28bea203c914ae7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5533bd9ec3b407a" /><Relationship Type="http://schemas.openxmlformats.org/officeDocument/2006/relationships/notesSlide" Target="/ppt/notesSlides/notesSlide3.xml" Id="Rfecc19ba462d43ae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440aae6d9314c4a" /><Relationship Type="http://schemas.openxmlformats.org/officeDocument/2006/relationships/notesSlide" Target="/ppt/notesSlides/notesSlide4.xml" Id="R6adbdd9695144f96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76ebdf6c3724528" /><Relationship Type="http://schemas.openxmlformats.org/officeDocument/2006/relationships/notesSlide" Target="/ppt/notesSlides/notesSlide5.xml" Id="R2489c1e869b64f0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ccb9ebcb8974b31" /><Relationship Type="http://schemas.openxmlformats.org/officeDocument/2006/relationships/notesSlide" Target="/ppt/notesSlides/notesSlide6.xml" Id="Rd5a14e6790eb4d3e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47d439191c0488d" /><Relationship Type="http://schemas.openxmlformats.org/officeDocument/2006/relationships/notesSlide" Target="/ppt/notesSlides/notesSlide7.xml" Id="R49c53c6bd7644ddf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d5e664e8af64b37" /><Relationship Type="http://schemas.openxmlformats.org/officeDocument/2006/relationships/notesSlide" Target="/ppt/notesSlides/notesSlide8.xml" Id="R5acbcb022c9943f2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9af89aeeb274e3a" /><Relationship Type="http://schemas.openxmlformats.org/officeDocument/2006/relationships/notesSlide" Target="/ppt/notesSlides/notesSlide9.xml" Id="Re2355be64d204b0b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bd19cd1177c4702" /><Relationship Type="http://schemas.openxmlformats.org/officeDocument/2006/relationships/notesSlide" Target="/ppt/notesSlides/notesSlide10.xml" Id="Raa4dbd9fffff4878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ac69501341d45c5" /><Relationship Type="http://schemas.openxmlformats.org/officeDocument/2006/relationships/notesSlide" Target="/ppt/notesSlides/notesSlide11.xml" Id="Rc8558a7c51f3400b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CA62E11-FF4C-4D38-A3AC-B152C571C7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7A98C56-22E4-4600-9C5E-AE91E78F50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6522856-CB6F-4985-A3BD-1E0C9413EF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Short Film Pitch Deck PowerPoint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449976C-4DED-4B84-A272-500AA1550B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coastal coming-of-age film follows one summer night that changes two siblings.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2BF00D8-D99C-4369-BB05-3ACD5664C5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67E961D-4222-417C-A37B-270D88E8A8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4D5886A-D08E-4FDE-B3F7-692749B028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2C7B359-6F2D-4A35-8C16-87692FB5ED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ELECTRIC CORAL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b099681c6fb43f0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966517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E41949F-081D-45B0-9B66-AF01D7F959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21ABEE8-E0A0-4BBC-808B-56653693F2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773DF21-CAAF-45E3-9673-C5B47E45DF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73BE2F5-C831-45AE-B4F4-B6A614B079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3A08605-2C05-4B8D-9866-D8D3F64C66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 clear story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F8BF05D-90F0-470A-ADB1-AA60D3B7BE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7E6AA1E-F5BA-4653-B725-7745FEC8B7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726E3B3-FB76-449D-B6E1-692F9568BB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Story Hook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74EE6CF-F9C9-4F80-9E80-9BBC3CCC07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Open with the hook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F98F0EB-7F90-4B2A-939E-0C89712B5F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6D2F843-9668-463E-BDF5-006ED62A9D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71BFB9A-ED29-4BF1-92B3-134595661D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Main Characters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08AB842-B602-496B-A9CF-4D006B0C64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Introduce the lead pair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3B50491-FC4C-48C0-9FC6-C11E4BB054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E2F6D3D-DEA9-4F8C-9E0E-FC217D20AF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1B6E465-80F7-4F67-9A3E-C122527780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Visual World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F0A5C07-F376-4B14-8697-A270A6EA60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Map the turning point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5B89888-1A15-44CA-A1CF-630DF6B7FA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400F7BF-081F-41A2-A76A-63B2BE472E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88082A1-0A48-4F42-BB26-A27C651F14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Production Ask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D0A3D8F-CF40-46B0-A47D-8E0EB31028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Show visual tone</a:t>
            </a:r>
          </a:p>
        </p:txBody>
      </p:sp>
    </p:spTree>
    <p:extLst>
      <p:ext uri="{BB962C8B-B14F-4D97-AF65-F5344CB8AC3E}">
        <p14:creationId xmlns:p14="http://schemas.microsoft.com/office/powerpoint/2010/main" val="109595337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5C5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B23790C-A4C4-4119-8A00-1DC36CDA1F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19F5F0F-168A-4379-93D5-CE22F14752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D7FC438-3DC8-44D4-B8D5-B7B7883EC0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6DA6157-B67B-4B2A-A3AD-75B7FEFE97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38329A6-28AD-424F-9585-D323C69F4F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 quiet family story set against a stormy shoreline.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BFCA0CB-C3B4-44ED-8472-A46730CCEB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0C1293E-FBC7-4B02-9188-4A505D585E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78432271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008C56A-6BDD-403D-A20D-E3140B4E34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34C202C-F748-4A5B-8868-EE64BE47D7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9E21CE0-51E6-407F-8E55-14169A26A5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6C7C1CA-A864-42C8-B01C-C34BDB2BAC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89F31D1-573F-44F2-B526-77534D582F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signals that set the direction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DF4340D-8531-4D17-A559-972DB995F7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5161CCD-8811-48E0-8AFE-90D5A9ED00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72%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14E3313-E35A-4146-8B57-743DB53384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SIGNAL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E96F334-7878-4EBF-B754-92779126BB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Open with the hook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8569E72-5A5A-413A-A6D3-545CD2C116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B5A5FFB-20F6-46AD-A4C2-7CBE061E27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76EA363-2C4B-4CC9-8BC0-D8358E880B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3.4×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D9D3E28-866D-4278-BC6B-A4BEFA667F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MOMENTUM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0744983-1C81-4730-90CF-5BA671A6F9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Introduce the lead pair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B6D3DD3-2DF0-4BAA-A5F9-133C1D3480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7F930EC-A7D1-4F0C-87D5-E0846C48A3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A30D63A-63EF-4D27-9FE2-941C1F9819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28d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932939A-3D8A-4E67-A616-5747F3462C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TIME HORIZON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04C3A9A-D4DE-434F-A9BD-AE892B33B4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Map the turning point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275D8A2-9FAB-42DF-901A-F843C97916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45598670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28D67568-1B55-4FC5-8C54-A5DEE9110E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AC854B0-7DA6-4F5B-B154-37F7F3AE04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1D6E69C-F8C9-4A34-AEB6-9A88621A6B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6D53815-B324-4F40-9410-0C6535626E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D654CD2-C812-4504-8144-9906C3FEEE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 five-stage working rhythm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6A026CE-1D74-4611-A252-9D3A02FA54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17D9D47-3CD8-49D1-8CA6-90DF167C6C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AE43346-C094-4D38-B44A-FB6412ECDA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0B1E922-20CC-4BF5-B154-506837855A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Open with the hook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CFA407B-9CA5-49FE-ABE3-EA2F5B25E6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AEEBDEF-FFDB-41EF-9D67-AF4C47DCCD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21727E1-FAD0-4DED-AF33-B51873CBD7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5818FF2-39E5-489F-AB09-CCC0730D8D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Introduce the lead pair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1185674-F3FB-4587-A9CD-E4B5143B17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E5D52ED-BA87-481D-92EA-DEAAEE1CD2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85AE556-84F1-41AB-9AF9-2B1BC5E91D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90CC69F-F3D3-4545-9D03-5F41CFA791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Map the turning point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DB3D498-D436-4C55-B693-8F5C8DAD5B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3FE58FB-0491-4D85-9065-4560465CC9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7096D3B-2301-4D66-B847-2C2CE58504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81A6CEE-7728-4F96-92BC-13C7085ED0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Show visual tone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2F62772-29DD-4227-8E0E-FBF1DF0A2C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080ED3D-3FD4-46CE-8582-9BAD21DC3D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09DC3D0-39A3-46D0-BC26-EA02FAA25F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40E22AB-691A-442F-9FC4-E408165AAC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End with the ask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26E6A80-B6CA-4C15-A40B-DCC2CEC166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96808263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F066EB3-2F2C-45BE-996B-3F162309C1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2B75797-8AE3-49D7-BB3B-BFA0295D92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C1ABEAA-BCA0-446B-B3E0-E98C3E021F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9F6B26E-EEC6-40D1-BE86-205F5CE00F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D40E46F-35F8-4824-AD15-1D5340394B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Before and after, side by side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946E151-FA02-4D19-A7AA-8E7131B49E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8025F1A-0760-4F63-8D1E-C431C8C6DB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B42DAB7-66A3-4910-B9DA-687661E22A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6B84EF1-5955-489D-96B2-FC64F19FB0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92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The pitch feels scattered and hard to follow.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8F221BB-401C-4633-97CB-CFAA900BFE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E6BC249-D50C-465C-89A8-DD9C1F9039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763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The story world is unclear without strong visuals.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B689462-5317-4500-ADAA-9CECC85F00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3C27B41-024C-453C-A624-42E18E1B38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745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Key characters and stakes are not easy to grasp.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6A941BD-8011-440E-8173-2EBD928EEA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D216D6F-1E01-42B9-B7A9-27EAEBED94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2BA2E9A-71EF-48BB-9FEA-6B472BB97B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514AD8D-8037-4132-A339-6D90C2A965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619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film’s premise is easy to understand at a glance.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40173F1-5011-4188-B31F-C4E8865553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D569A85-3C4D-4045-B4F9-72CF9AC0B4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762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emotional arc feels focused and memorable.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DBC5E38-76F1-4C85-98CE-A4EA8E178A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529544A-B489-4DB7-8680-694E06FF45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913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deck supports a confident, polished presentation.</a:t>
            </a:r>
          </a:p>
        </p:txBody>
      </p:sp>
    </p:spTree>
    <p:extLst>
      <p:ext uri="{BB962C8B-B14F-4D97-AF65-F5344CB8AC3E}">
        <p14:creationId xmlns:p14="http://schemas.microsoft.com/office/powerpoint/2010/main" val="1944701948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CE72C08-33BA-4282-A301-D6C1E39268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431600C-7D3E-4DAC-ACBC-05036364F6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127E2E5-6FF9-44C3-BE75-74C5F129EE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FBB05FD-F561-4E4B-95EA-7BA950433B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466E2B2-C87B-49EF-AE13-1078829F41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1CF8635-D376-4039-A61B-4B5B2FCB84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944A303-5D9D-4567-9221-0F214E5E82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5CD85F0-D09B-4C7A-AA37-2A73681E94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C228032-5FD6-4A6B-913F-E9C84530B8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PRODUCERS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E062850-E5E0-4EF5-A2C3-320A961A32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 clear sense of story, tone, and what makes the film worth backing.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F8D0F6B-F485-4559-855A-6564824AA7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3395EA6-D77A-441E-BFEE-67FC33509E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5805-157B-40E2-9FC1-E61F5BED28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9923248-6857-4326-B1F1-70745A4C1F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FESTIVAL TEAMS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A3EF1E2-AEF1-4D5F-9282-B66D883081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 concise overview of the film’s voice, themes, and audience fit.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D766BD6-2810-4B9F-9A08-07907EE119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7270E24-A0D4-4DAF-9909-2CDAC0A980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2C58B34-D593-41D7-9B2D-F9C9D38AC0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214BF90-9500-4BF5-AA4B-CE1A50D72A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CREATIVE PARTNERS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F0B69A2-238A-47CC-A73A-8ABE119F84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 quick view of the project’s mood, characters, and production scope.</a:t>
            </a:r>
          </a:p>
        </p:txBody>
      </p:sp>
    </p:spTree>
    <p:extLst>
      <p:ext uri="{BB962C8B-B14F-4D97-AF65-F5344CB8AC3E}">
        <p14:creationId xmlns:p14="http://schemas.microsoft.com/office/powerpoint/2010/main" val="20669496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5726B443-0C03-4C55-9FEE-2D855FFB79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8C6F5D9-C089-43AB-BF47-D8999B7094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3A74329-4D9A-44BB-8522-FED648388A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BCBF610-133A-4A95-BAF1-1112AF27E2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081D172-0D27-4999-A09D-BB44ABF663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117F336-723C-46F0-8B88-AA0439C75F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D0B0115-4C88-4375-BEC2-1B843E192E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C790A8F-8445-43AC-97E5-678E23376D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6F59A1F-83C8-4022-94A6-3D5CC43319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06B45DA-AF53-4B59-90E6-E2EAB7CEB3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1907E5C-FDD5-4318-A014-176C23B965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Open with the hook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D1FAE30-9068-460D-97F8-71D32AD976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833BF93-F197-4285-825E-026E1FFAE2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04F2E39-2DAC-4D50-B302-FC0F249487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F819227-FE2B-4425-804C-1884119A9B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DBA79C7-8A77-4FB1-822A-04035B6BC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46CB66B-A638-4534-82C9-7E927105A7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Introduce the lead pair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16C631B-A2D7-43AC-8EB2-B476824B53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9049658-B9BC-4F0B-8121-F5F60E7EE9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9E52944-0D2E-4279-9E6F-7C37D56766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7FC9BFD-FA57-4EA1-A826-E0ADBBF6A8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17A9E68-80AE-4C77-916F-94EEEC0D68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8B9109E-901B-426B-8E91-35E6D673E6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Map the turning point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7BFD92C-07EC-4188-8014-3C1F2715A7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E656FC5-9806-4E43-99E7-6804E649E4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40FB266-04A2-4A31-9D0D-3BD49ABFCF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EB947762-34C4-4CAF-ACB2-ED87C05942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D92DA412-2D8B-401E-A30C-9AE3B228A3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044B4FF4-A938-45BB-AE57-272F7FF9AE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Show visual tone</a:t>
            </a:r>
          </a:p>
        </p:txBody>
      </p:sp>
    </p:spTree>
    <p:extLst>
      <p:ext uri="{BB962C8B-B14F-4D97-AF65-F5344CB8AC3E}">
        <p14:creationId xmlns:p14="http://schemas.microsoft.com/office/powerpoint/2010/main" val="102398749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C2217C0-E839-4FD5-ADFE-A7D03C7C40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CE96826-72E8-4CAF-8562-33B5A891A6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C36D4A1-9848-4726-B8D3-5CDAA31C7B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7AE3858-93E4-4696-BF46-BAE7F2B976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9CFB798-C908-4C9F-BEC1-51E0994C3A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3B1DE30-C2A9-4329-AB77-1F72EF6B3C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50DFB09-BCA7-41FA-B18C-DAFF330ADB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4D943C7-5B03-4075-AEE8-24ED2960A4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do we frame one summer night as a film pitch with clarity and emotion?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735E78D-B51F-41E2-B357-2FC994D24A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92B9E13-46A6-4A6A-8FDF-E9B7C82ABC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8DDADC1-EE08-4D02-8601-580086855E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17EBC7B-7727-43F1-BB24-E077B038AF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Introduce the lead pair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20AEE5E-38C9-410C-A05E-FB25374CDF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8EF5CA0-DC32-4E19-8898-3844B81979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54C857F-4A71-452B-8EA3-52E71D6727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Map the turning point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62F1AD8-77F4-490D-AECD-BD10EA0197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A1F2B5C-1557-452F-B92A-418D81E41F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D9BBCC4-BF2C-4FB4-A9E6-4DABA2AD2F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End with the ask</a:t>
            </a:r>
          </a:p>
        </p:txBody>
      </p:sp>
    </p:spTree>
    <p:extLst>
      <p:ext uri="{BB962C8B-B14F-4D97-AF65-F5344CB8AC3E}">
        <p14:creationId xmlns:p14="http://schemas.microsoft.com/office/powerpoint/2010/main" val="1157923183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A96A34D-0DCC-4770-8330-917AE67784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639A0D4-50FD-462A-A53D-12E142EF6F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74A8EF3-253B-4CB8-997F-2E6DC74CED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D1C4EC-53F8-4A34-B9C8-2D3BF44945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462FDA1-14BE-4CD9-A0C6-512A797DF8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 30-day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73339C4-A442-48CE-B56D-EEBE37ADC2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CA9F80A-C994-4DC4-A491-ACB777F74E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B5A6E06-11F8-4AD9-961D-62DB3F291A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33F58CE-265F-479F-954B-B2AF4DAB68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Open with the hook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4EEAD82-ECFD-4664-B5D5-60E2786089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E98DC2D-E695-4D97-B117-A185015F7D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71F06FE-8868-4E3C-B3D2-F1DB70E4C4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18B1272-CBAE-4570-AA34-A15743F92B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2600B37-93A3-4315-95F1-3BC6A3F44A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Introduce the lead pair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A4D5E9B-AFDF-4313-BBBF-74E9903640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AE60D6A-0578-4F16-96EA-A892FA3FB4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1325DEA-D807-4250-9550-D6C03C30C7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F5A9563-F01A-41AA-B798-450F601EB4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DAC05AE-BFA1-4AEC-8C3D-A4265F0A52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Map the turning point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F690BE2-EBA9-4216-9F05-7C16308263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5A0F9DB-5EBD-4EF1-A64B-D1B1553172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01B21D7-F383-48BF-9F65-DFB369859A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9A2D245-227D-4C16-BAE6-AB2C28FBDE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1E4EF1B-E849-44F5-891E-F538114373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End with the ask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7EC13DC-DF88-430D-A941-2E901C200D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724663626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D78DE7C-6C8B-4226-BF56-8608BA18F6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857FE3E-89E6-4C4D-AA85-C37FB695FD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151451D-84CC-43A8-8CD4-1989C5EF4F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small story with a lasting emotional echo.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EFDF761-0050-4CCA-8DED-2320A47E8D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6833F40-E06E-4F43-9B21-8E17FDA6B0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452F602-F249-432B-BE96-DF1028A105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AE666C6-BF97-43B6-B234-BF3361F945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57502284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2026-09-30T15:05:29.3610000Z</dcterms:created>
  <dcterms:modified xsi:type="dcterms:W3CDTF">2026-09-30T15:05:29.3610000Z</dcterms:modified>
</coreProperties>
</file>