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0cc710498247e4" /><Relationship Type="http://schemas.openxmlformats.org/officeDocument/2006/relationships/extended-properties" Target="/docProps/app.xml" Id="Rf09c18b4b5e042de" /><Relationship Type="http://schemas.openxmlformats.org/officeDocument/2006/relationships/officeDocument" Target="/ppt/presentation.xml" Id="R46177ccecf9c47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4bef7416df4d28"/>
  </p:sldMasterIdLst>
  <p:notesMasterIdLst>
    <p:notesMasterId xmlns:r="http://schemas.openxmlformats.org/officeDocument/2006/relationships" r:id="R2ddf80a2646540f0"/>
  </p:notesMasterIdLst>
  <p:sldIdLst>
    <p:sldId xmlns:r="http://schemas.openxmlformats.org/officeDocument/2006/relationships" id="256" r:id="R285116e900544729"/>
    <p:sldId xmlns:r="http://schemas.openxmlformats.org/officeDocument/2006/relationships" id="257" r:id="R094eb67032e54365"/>
    <p:sldId xmlns:r="http://schemas.openxmlformats.org/officeDocument/2006/relationships" id="258" r:id="R895c35b149d24150"/>
    <p:sldId xmlns:r="http://schemas.openxmlformats.org/officeDocument/2006/relationships" id="259" r:id="Recdeab594e7946b4"/>
    <p:sldId xmlns:r="http://schemas.openxmlformats.org/officeDocument/2006/relationships" id="260" r:id="Rc6f91749e25d4a8b"/>
    <p:sldId xmlns:r="http://schemas.openxmlformats.org/officeDocument/2006/relationships" id="261" r:id="R770cbe4f88634034"/>
    <p:sldId xmlns:r="http://schemas.openxmlformats.org/officeDocument/2006/relationships" id="262" r:id="R9d7d104b7652417e"/>
    <p:sldId xmlns:r="http://schemas.openxmlformats.org/officeDocument/2006/relationships" id="263" r:id="Rdffce7e60dfa4131"/>
    <p:sldId xmlns:r="http://schemas.openxmlformats.org/officeDocument/2006/relationships" id="264" r:id="R6a2c808d134d4c4d"/>
    <p:sldId xmlns:r="http://schemas.openxmlformats.org/officeDocument/2006/relationships" id="265" r:id="R2ccd90b1c274458f"/>
    <p:sldId xmlns:r="http://schemas.openxmlformats.org/officeDocument/2006/relationships" id="266" r:id="R07d0f15e706040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ce089fc3a54d00" /><Relationship Type="http://schemas.openxmlformats.org/officeDocument/2006/relationships/slideMaster" Target="/ppt/slideMasters/slideMaster1.xml" Id="R594bef7416df4d28" /><Relationship Type="http://schemas.openxmlformats.org/officeDocument/2006/relationships/notesMaster" Target="/ppt/notesMasters/notesMaster1.xml" Id="R2ddf80a2646540f0" /><Relationship Type="http://schemas.openxmlformats.org/officeDocument/2006/relationships/presProps" Target="/ppt/presProps.xml" Id="Re60a8e42830b4fa3" /><Relationship Type="http://schemas.openxmlformats.org/officeDocument/2006/relationships/tableStyles" Target="/ppt/tableStyles.xml" Id="R56824d30de6e48fb" /><Relationship Type="http://schemas.openxmlformats.org/officeDocument/2006/relationships/slide" Target="/ppt/slides/slide1.xml" Id="R285116e900544729" /><Relationship Type="http://schemas.openxmlformats.org/officeDocument/2006/relationships/slide" Target="/ppt/slides/slide2.xml" Id="R094eb67032e54365" /><Relationship Type="http://schemas.openxmlformats.org/officeDocument/2006/relationships/slide" Target="/ppt/slides/slide3.xml" Id="R895c35b149d24150" /><Relationship Type="http://schemas.openxmlformats.org/officeDocument/2006/relationships/slide" Target="/ppt/slides/slide4.xml" Id="Recdeab594e7946b4" /><Relationship Type="http://schemas.openxmlformats.org/officeDocument/2006/relationships/slide" Target="/ppt/slides/slide5.xml" Id="Rc6f91749e25d4a8b" /><Relationship Type="http://schemas.openxmlformats.org/officeDocument/2006/relationships/slide" Target="/ppt/slides/slide6.xml" Id="R770cbe4f88634034" /><Relationship Type="http://schemas.openxmlformats.org/officeDocument/2006/relationships/slide" Target="/ppt/slides/slide7.xml" Id="R9d7d104b7652417e" /><Relationship Type="http://schemas.openxmlformats.org/officeDocument/2006/relationships/slide" Target="/ppt/slides/slide8.xml" Id="Rdffce7e60dfa4131" /><Relationship Type="http://schemas.openxmlformats.org/officeDocument/2006/relationships/slide" Target="/ppt/slides/slide9.xml" Id="R6a2c808d134d4c4d" /><Relationship Type="http://schemas.openxmlformats.org/officeDocument/2006/relationships/slide" Target="/ppt/slides/slide10.xml" Id="R2ccd90b1c274458f" /><Relationship Type="http://schemas.openxmlformats.org/officeDocument/2006/relationships/slide" Target="/ppt/slides/slide11.xml" Id="R07d0f15e706040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8e6686af6d426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7a466bb7234c97" /><Relationship Type="http://schemas.openxmlformats.org/officeDocument/2006/relationships/notesMaster" Target="/ppt/notesMasters/notesMaster1.xml" Id="R488248097e914a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a99537cea34468" /><Relationship Type="http://schemas.openxmlformats.org/officeDocument/2006/relationships/notesMaster" Target="/ppt/notesMasters/notesMaster1.xml" Id="R3abe5df24e9e4a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f3ba508ebf14638" /><Relationship Type="http://schemas.openxmlformats.org/officeDocument/2006/relationships/notesMaster" Target="/ppt/notesMasters/notesMaster1.xml" Id="R6139a955496f46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78b98cc76a4f58" /><Relationship Type="http://schemas.openxmlformats.org/officeDocument/2006/relationships/notesMaster" Target="/ppt/notesMasters/notesMaster1.xml" Id="R9ffa8cc514df41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2b7453123e4b7e" /><Relationship Type="http://schemas.openxmlformats.org/officeDocument/2006/relationships/notesMaster" Target="/ppt/notesMasters/notesMaster1.xml" Id="R6795186f6fe143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462044258d41cb" /><Relationship Type="http://schemas.openxmlformats.org/officeDocument/2006/relationships/notesMaster" Target="/ppt/notesMasters/notesMaster1.xml" Id="Ra60a822c9d0345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f57880b9ec4a32" /><Relationship Type="http://schemas.openxmlformats.org/officeDocument/2006/relationships/notesMaster" Target="/ppt/notesMasters/notesMaster1.xml" Id="R50c4054ad8da43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2d9b84b03048c9" /><Relationship Type="http://schemas.openxmlformats.org/officeDocument/2006/relationships/notesMaster" Target="/ppt/notesMasters/notesMaster1.xml" Id="R2b2f96d618f345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98ccfe341344f8" /><Relationship Type="http://schemas.openxmlformats.org/officeDocument/2006/relationships/notesMaster" Target="/ppt/notesMasters/notesMaster1.xml" Id="Rfeeb7afa5b0647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bdd62e571349c3" /><Relationship Type="http://schemas.openxmlformats.org/officeDocument/2006/relationships/notesMaster" Target="/ppt/notesMasters/notesMaster1.xml" Id="R166a16f94738415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2ef93524bd439b" /><Relationship Type="http://schemas.openxmlformats.org/officeDocument/2006/relationships/notesMaster" Target="/ppt/notesMasters/notesMaster1.xml" Id="R41fbf09d4da944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cb0fecd61d42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e3fc4e7ba14e09" /><Relationship Type="http://schemas.openxmlformats.org/officeDocument/2006/relationships/slideLayout" Target="/ppt/slideLayouts/slideLayout1.xml" Id="Ra980ceed6726436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80ceed6726436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acc135cb874f0d" /><Relationship Type="http://schemas.openxmlformats.org/officeDocument/2006/relationships/image" Target="/ppt/media/image.png" Id="Rf81195d653b94066" /><Relationship Type="http://schemas.openxmlformats.org/officeDocument/2006/relationships/notesSlide" Target="/ppt/notesSlides/notesSlide1.xml" Id="R03fd77ba73ff48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00e105049a46c8" /><Relationship Type="http://schemas.openxmlformats.org/officeDocument/2006/relationships/notesSlide" Target="/ppt/notesSlides/notesSlide2.xml" Id="Rf97e7cc2c52443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0898dc3c74512" /><Relationship Type="http://schemas.openxmlformats.org/officeDocument/2006/relationships/notesSlide" Target="/ppt/notesSlides/notesSlide3.xml" Id="Re89103dc09fe4e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81c3d784b74fa5" /><Relationship Type="http://schemas.openxmlformats.org/officeDocument/2006/relationships/notesSlide" Target="/ppt/notesSlides/notesSlide4.xml" Id="R3e73f3fc7c364e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cb073c9ab6444e" /><Relationship Type="http://schemas.openxmlformats.org/officeDocument/2006/relationships/notesSlide" Target="/ppt/notesSlides/notesSlide5.xml" Id="R91242799ab734f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1d23c28fd14371" /><Relationship Type="http://schemas.openxmlformats.org/officeDocument/2006/relationships/notesSlide" Target="/ppt/notesSlides/notesSlide6.xml" Id="Raa4ccb36f40543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4d6e9682840be" /><Relationship Type="http://schemas.openxmlformats.org/officeDocument/2006/relationships/notesSlide" Target="/ppt/notesSlides/notesSlide7.xml" Id="R503ec7875f8947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d090df422e498d" /><Relationship Type="http://schemas.openxmlformats.org/officeDocument/2006/relationships/notesSlide" Target="/ppt/notesSlides/notesSlide8.xml" Id="Rf1a2b862f9e7453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a8160b08a494b" /><Relationship Type="http://schemas.openxmlformats.org/officeDocument/2006/relationships/notesSlide" Target="/ppt/notesSlides/notesSlide9.xml" Id="Rf729214ad6df4f7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fa719ef2c14949" /><Relationship Type="http://schemas.openxmlformats.org/officeDocument/2006/relationships/notesSlide" Target="/ppt/notesSlides/notesSlide10.xml" Id="R2c7fc91feb4f4ee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dc312684f4d52" /><Relationship Type="http://schemas.openxmlformats.org/officeDocument/2006/relationships/notesSlide" Target="/ppt/notesSlides/notesSlide11.xml" Id="R7f8e3b7ee09e47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2A5FB7-92BF-4349-ACE6-542E64E8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15909D-CEA4-4539-98D8-3319D9EE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A9EB18-42EB-4221-BE46-57851E880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Film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E11BF6-8707-43E3-BC95-B609F8C0C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quiet coastal mystery follows a teen projectionist who uncovers a lost reel.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78DD20-D069-4F58-AD76-707F30E2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AB55D1-1AF2-4EF2-B8C8-DDF51272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05274A-9385-460B-97E5-2BF3B1B7F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C7C847-924C-468E-AC2B-ABED9402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1195d653b9406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017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BB3775-315C-4C5E-8E6A-BF8CD8C1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735CEC-EBE4-4E2A-8A19-5F8E7D598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871FA1-4D35-4AD6-9948-B90FA84D0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ED64ED-C55F-4415-A081-6A4DC9D6F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689193-2575-466A-B9F6-B29E1EC68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film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22A112-B3EC-4493-B6B9-6E3275A3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419CBB-7CBD-4B7C-A40B-16DD735D4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BC0CCF-AB11-4635-92BF-49C4E6D51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F08CBD-A8C6-4F31-8705-BEA8D2D65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6D0B7D-D5C5-4544-8E20-3C6C788BB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E73648-97A1-48EE-9FA6-7F0B8DE3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61AB62-7589-4D72-84D3-99602CEC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Main Character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BCEBBA-6ED2-4F61-8942-8055D2275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lead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97E8B2-8BAC-47D9-BCD3-901C7EB11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8CB07A-D558-44B2-96A3-B887A400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1B27AB-5F6B-46E3-A49E-8C45EB8DE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267482-B65A-42C4-8A70-D713BE6D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8D8FB8-512E-459D-A811-E84BB714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3E0005-9CED-422E-89F5-B5A73140F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EFC568-D554-449D-8802-0717C027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203FD4-EA65-4626-959C-7BFB6918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key scenes</a:t>
            </a:r>
          </a:p>
        </p:txBody>
      </p:sp>
    </p:spTree>
    <p:extLst>
      <p:ext uri="{BB962C8B-B14F-4D97-AF65-F5344CB8AC3E}">
        <p14:creationId xmlns:p14="http://schemas.microsoft.com/office/powerpoint/2010/main" val="3698240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7ECD2A-7220-4136-8E36-28A1112FF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A18608-78C2-43A5-9FD9-9C8F5BDDC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F14FAA-CFEB-4C5C-B6FD-A07DEA47D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9352CD-BB8A-443F-9B4A-3DBBD584A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4A49A4-2486-486C-935F-F4B73C7E5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Lost film reel reveals a family secret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6AC915-F99D-4D8E-AD33-CFB2F90A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7560E-D212-4C15-A850-0D0F533C7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767815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FD4B56-536D-4F7E-B53D-713E87571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05A7F0-9958-4FD7-A616-7D8851EC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8C8467-E96F-4B15-A6EC-E2B49694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219C35-0AD1-4A9E-AA90-E2837452E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7CDCED-EA56-4A90-A50A-B450F7318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short film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1EA710-4C54-4231-BDE7-73D4E14CB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DECBCD-76D9-4067-BA5C-E4C5AD286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68C349-43AF-4FD2-8E7D-9293C958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1BCC16-60BC-4550-A4B1-F24BA7FB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film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9813D8-B634-4CEF-A3AC-CA12DA96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B8A493-9EC0-4FD8-95D3-0900AE2C3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62EDEA-2802-4439-A12C-0B311C85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9914AD-7B03-4A81-BA39-3B2A45CA2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3C240B-0FCE-4005-8711-60E2F3766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Lost film reel reveals a family secret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8BFCE1-F7F9-49D7-94A1-98ED6B24B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97818A-29AB-4D77-A87D-9E97CE44A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A829FF-8977-46F7-AF3D-6C30A143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26C036-790B-41A0-8BBD-490A9751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6EA810-0C86-43B3-8DF1-CC4031EB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End with the twist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62B3B1-9A58-4AC4-BC05-2ABCBA1A7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484138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C77052-F1C9-44DD-BD07-425CA87BD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B418A4-81E4-4445-881D-998E21371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12F7FA-C2E2-40A8-95BA-ED78C4499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62A550-B8D5-4E4E-8496-722062C2A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FE89F6-5FBE-4A16-80CC-6A27BB38D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135C63-236B-440C-BC83-00BE7815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56CEF8-E3A9-4DCB-8BF0-1382A042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3279B4-8339-4B83-B8CD-86C2BD8ED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58440D-9FB5-47B0-AF53-2C1256E4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7E873E-BDC6-41F4-9781-DF4E760D8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AA9DDB-AD88-48CC-9687-7F878DACC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5B6CAF-3CDF-469F-A8C9-43217C23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EA8E89-91E2-49FD-854F-9DAE5C07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lead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1D4B1E-B497-486F-BEE3-D9D93D5A4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38B7D-8C15-420B-809B-00FD6EC41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F4F7E0-A639-459E-94C1-BF5BB107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F0A2EE-70A4-476F-B02C-82989643B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8FE366-5B01-4D02-8302-F6CA94AB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749671-3414-44D0-88C1-5D7DE6F73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6805C6-80ED-4B46-8B43-977E50079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1FB7C9-76C5-4967-8180-D34C2A5D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key scenes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73E41E-59CB-42D4-AFDF-D74D91588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CB5C4B-3497-436A-BBF9-6E340A22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9F6640-FF9A-492F-B858-1DAF64D8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122FE6-62CB-4C04-93FD-A6849FFA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the twist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560230-033F-4E70-9302-CB958183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776732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BCD0E9-B3F2-40CF-B98C-0CA72411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D4A5D4-653D-4526-9E02-A662BE67F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E39172-7137-4E01-B54E-697AC4AB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F56FE2-9892-4CE3-BD71-E7B7E307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8F0A49-E0EB-4C25-A114-64C84847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film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7D17F3-FCFD-4081-AC68-F42FC7734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52D897-D203-437F-B2AF-C92768EE2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F5C420-7F47-4F4B-BE86-168B161F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20464-AF1E-4524-99EF-81B6827C3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8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story feels vague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0E5DB5-AAD7-4346-9F40-02747BAC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230AE2-DF53-41FC-9811-6BC19D0E9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scenes are listed without a clear arc.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92005B-370B-46C6-AC85-21748659C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E31B73-619A-484D-9348-67D5DEC66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ending does not connect to the opening.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5D2125-9743-42B8-AD17-3DED567A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F49CA1-D741-47F1-A857-3058CE571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5A1412-F7B1-4008-91BC-F4974F5A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151FE0-1756-4E6C-9FFD-55559787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premise is focused around one strong mystery.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829047-4BB7-4F8B-A01E-0D103DA5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EEE6C4-1487-45AE-9E92-D76F67A2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builds tension toward the reveal.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599A35-BD06-4FE3-B2E1-02C92D92B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3E958E-DD49-42E0-8250-7134A649A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beat lands with a clear emotional payoff.</a:t>
            </a:r>
          </a:p>
        </p:txBody>
      </p:sp>
    </p:spTree>
    <p:extLst>
      <p:ext uri="{BB962C8B-B14F-4D97-AF65-F5344CB8AC3E}">
        <p14:creationId xmlns:p14="http://schemas.microsoft.com/office/powerpoint/2010/main" val="14923824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5CC60B-5840-44CF-BBFE-F5CD4831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DF8226-131C-4F94-A43D-E1598535F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7D6397-58E7-4E00-9C0B-1165E236C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78A0B7-77B9-4ACA-91DD-4C5154F37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13D8AA-15BA-4D9C-9897-BB5ED84E4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005238-D7FD-4BCF-BF9F-013540857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4CD9C0-CA70-4025-B1C6-7C02BA6A3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922E24-0B83-40E4-B553-9DF8EE97E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E51E8B-82FC-46B7-84BB-913371D0E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AD1476-6B82-4E2C-BF18-B882E7BB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example of how to frame a short film story from setup to ending.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1F9757-2817-45BD-9ADB-C63418CB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0D76DB-1C81-4F5E-ABBF-C497902D9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09B2E2-2656-4FED-8454-3F66953C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35CE9F-CC85-473B-8CC4-021C4D42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FESTIVAL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1B50A6-4820-450A-B844-8E239E6C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pitch structure that highlights mood, conflict, and resolution.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186788-1E97-4467-86DF-037C15005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744470-77AD-42B9-83D2-30BB1705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731A58-8479-452F-BB64-988B26FB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4ACFFD-8E93-4863-930A-291436D65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INDIE 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C03A41-C86F-47A4-BC87-22A24296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copy they can adapt for a project deck or screening proposal.</a:t>
            </a:r>
          </a:p>
        </p:txBody>
      </p:sp>
    </p:spTree>
    <p:extLst>
      <p:ext uri="{BB962C8B-B14F-4D97-AF65-F5344CB8AC3E}">
        <p14:creationId xmlns:p14="http://schemas.microsoft.com/office/powerpoint/2010/main" val="9175025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A702F77-F992-4389-B3CD-51D53F78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A643DE-6ADF-4979-B0D9-3E1312FC8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7654F-9DA1-4AE9-876C-76E2EE6D5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8506E2-3F14-48AC-832A-9F8672BC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FD31F0-DAD1-4113-B45C-2E51FB4D2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E2BABE-2C82-4AEB-AD4E-22C39942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A8F59-A928-4D15-86BD-046A578BF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63FD9D-8182-491B-BCC4-ADB2383F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D26F14-1FBE-4FE3-A58B-B0B57AD66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E5F722-58AD-45AA-90D4-07858C10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2F094D-1565-4CF7-9AC3-2B9EE10E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D54DC7-65F7-4599-952F-07EC84CB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03C6F9-5BF6-4156-BA42-94D1BC60B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D79B6F-F293-4A55-A9DE-74DDCC01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AEE72A-71B6-4138-A82F-9E921D742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82C1F0-10A7-4A1F-B1F4-507B01AC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C8B8A5-7AAD-422E-A3F8-92587B51E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lead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686582-09A3-4609-88C9-D57FBBC2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5E2B36-EB9B-4E0E-ABFE-2E819CB7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758007-D02A-4C5F-88AC-9C2764EE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FFB151-EE54-4369-B4A6-07B224C2F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66233E-D415-4290-9262-4264B952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42633B-65A2-4685-9FE2-03D4E98E2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8B70FE-8F15-47EF-A1AF-04F849233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9D043B-07CB-4722-A943-1C816E3E7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F9B49D-000F-460F-97F2-2C72805D7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D46F32-0BC6-40D2-A53A-C4B0987E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A3BC3F-F5A4-49E0-A2FE-97E8BBE19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DC91B41-2B22-47B1-83F1-A1D1F8D0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key scenes</a:t>
            </a:r>
          </a:p>
        </p:txBody>
      </p:sp>
    </p:spTree>
    <p:extLst>
      <p:ext uri="{BB962C8B-B14F-4D97-AF65-F5344CB8AC3E}">
        <p14:creationId xmlns:p14="http://schemas.microsoft.com/office/powerpoint/2010/main" val="1724028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2A298F-12ED-4638-B762-61D502730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CECED8-D50D-45E8-B200-ABB8246A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F32233-2E35-4AF8-AB9F-9A432A80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049793-19DE-49B1-B431-BC5AEF75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772467-6399-4851-9BBD-B4CC0B6C7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film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8DEEB8-71B6-4ED0-BEF3-30E014B2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5C0501-8784-4AD4-A945-503F6733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664AD7-82D6-4808-B64D-254595053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a found reel in a seaside cinema uncover what the town tried to forget?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6ABB13-1EF8-4A28-AF7C-B24961251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9B02B3-05FF-41D0-B36D-FA56CBD98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6EB2F7-8E57-4760-9A73-F4E6F144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E54E8D-F7B6-49F5-AD32-A3A8F730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lead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7282C8-D4C4-48AB-9DCB-463DC1DD2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F265F7-A416-49FE-895D-25A25C24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21BB40-C599-4E0A-B528-C779B2320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4118FD-5279-4896-8F5D-C06C4179A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F8D46A-FB75-46EF-A7F7-C1923C64F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7A2926-F3BF-4213-8CC2-931CA6DC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the twist</a:t>
            </a:r>
          </a:p>
        </p:txBody>
      </p:sp>
    </p:spTree>
    <p:extLst>
      <p:ext uri="{BB962C8B-B14F-4D97-AF65-F5344CB8AC3E}">
        <p14:creationId xmlns:p14="http://schemas.microsoft.com/office/powerpoint/2010/main" val="15788976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BD6886-AFDE-4BA4-B6A1-5E46FC68E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B7DE80-B9F3-4770-92B7-0C8AE2DE4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01F4C0-E651-4C64-959D-B7A3DB8A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239060-BF1B-4B14-85FA-DFECC0B8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258B20-F428-4DBF-B2B4-F4ECB630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film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B1B315-E474-4861-B7D2-D5A0A497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8921B5-491F-4824-AC0F-61BF064F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D7660F-1324-452D-BB11-B3CF33EB6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69B9CA-7AA5-4875-AAEC-F8EAA82B4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02BBF7-56E5-42F3-92BD-DA228B5AE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D70842-2F75-4493-BE58-2E3DAD6C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03A0B9-020F-478E-A1BF-F2E2B8AAF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58DADE-5C58-4BD8-9342-69654760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C1D4F1-5BF5-4E27-ACF8-163B87F3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3809B7-9185-486E-B081-28E898FE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BC4EB2-C6C5-4D90-8B59-ADA7BA19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4398C-ADC2-414F-8BAC-016A87C2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AFC7E2-6B19-4591-9DF2-B9628793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0B3BEC-48AE-4C61-A2B0-85B759D7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7C00C3-28C9-4379-98E9-725359B27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08618C-F685-4454-93CE-36CA002F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BBDA93-00D8-4464-8460-5FF4B8380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8D7733-D090-456D-9B04-3B9230D8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0938BB-4BCE-410D-9770-1A0F83C3D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the twist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17DC75-A11C-47AE-BB70-8B6D8D2F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19846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FB9C33-636C-4D99-9999-BBC32F4A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665F47-0424-4133-81AF-DEE4B9278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7C4C48-C89B-467D-87AB-BF69F242B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story, told with a sharp final reveal.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A1FEDA-8A64-43AE-91E6-0296A441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3365FD-C0C3-47E7-A24D-8F9DC770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16798-74A9-47AB-B0EB-3DC50832C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9C35CD-EF28-406F-891C-B1DAFC428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987955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2026-10-01T08:45:52.4330000Z</dcterms:created>
  <dcterms:modified xsi:type="dcterms:W3CDTF">2026-10-01T08:45:52.4330000Z</dcterms:modified>
</coreProperties>
</file>