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31e1d7fded4a86" /><Relationship Type="http://schemas.openxmlformats.org/officeDocument/2006/relationships/extended-properties" Target="/docProps/app.xml" Id="R5f6591c43aac4736" /><Relationship Type="http://schemas.openxmlformats.org/officeDocument/2006/relationships/officeDocument" Target="/ppt/presentation.xml" Id="Rddd83763bbec4d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f1a13602b94069"/>
  </p:sldMasterIdLst>
  <p:notesMasterIdLst>
    <p:notesMasterId xmlns:r="http://schemas.openxmlformats.org/officeDocument/2006/relationships" r:id="Rc4472aeddafa4b20"/>
  </p:notesMasterIdLst>
  <p:sldIdLst>
    <p:sldId xmlns:r="http://schemas.openxmlformats.org/officeDocument/2006/relationships" id="256" r:id="Rb1247f848ca34e86"/>
    <p:sldId xmlns:r="http://schemas.openxmlformats.org/officeDocument/2006/relationships" id="257" r:id="Rfaefaafe158d40bf"/>
    <p:sldId xmlns:r="http://schemas.openxmlformats.org/officeDocument/2006/relationships" id="258" r:id="Rf0879c5b08994bce"/>
    <p:sldId xmlns:r="http://schemas.openxmlformats.org/officeDocument/2006/relationships" id="259" r:id="R765d84cea1334f31"/>
    <p:sldId xmlns:r="http://schemas.openxmlformats.org/officeDocument/2006/relationships" id="260" r:id="Rbb79d3435fbc4c54"/>
    <p:sldId xmlns:r="http://schemas.openxmlformats.org/officeDocument/2006/relationships" id="261" r:id="R904ff5329935426d"/>
    <p:sldId xmlns:r="http://schemas.openxmlformats.org/officeDocument/2006/relationships" id="262" r:id="R963d21e3210341e5"/>
    <p:sldId xmlns:r="http://schemas.openxmlformats.org/officeDocument/2006/relationships" id="263" r:id="R798b463c56ec41ee"/>
    <p:sldId xmlns:r="http://schemas.openxmlformats.org/officeDocument/2006/relationships" id="264" r:id="Rbdf3e20ddfb2468f"/>
    <p:sldId xmlns:r="http://schemas.openxmlformats.org/officeDocument/2006/relationships" id="265" r:id="R6e46558d259e47ae"/>
    <p:sldId xmlns:r="http://schemas.openxmlformats.org/officeDocument/2006/relationships" id="266" r:id="R7d908bc0442a46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8dd03efbe249b5" /><Relationship Type="http://schemas.openxmlformats.org/officeDocument/2006/relationships/slideMaster" Target="/ppt/slideMasters/slideMaster1.xml" Id="R67f1a13602b94069" /><Relationship Type="http://schemas.openxmlformats.org/officeDocument/2006/relationships/notesMaster" Target="/ppt/notesMasters/notesMaster1.xml" Id="Rc4472aeddafa4b20" /><Relationship Type="http://schemas.openxmlformats.org/officeDocument/2006/relationships/presProps" Target="/ppt/presProps.xml" Id="Rababb932b8054c9a" /><Relationship Type="http://schemas.openxmlformats.org/officeDocument/2006/relationships/tableStyles" Target="/ppt/tableStyles.xml" Id="Rd02b88b97ed442be" /><Relationship Type="http://schemas.openxmlformats.org/officeDocument/2006/relationships/slide" Target="/ppt/slides/slide1.xml" Id="Rb1247f848ca34e86" /><Relationship Type="http://schemas.openxmlformats.org/officeDocument/2006/relationships/slide" Target="/ppt/slides/slide2.xml" Id="Rfaefaafe158d40bf" /><Relationship Type="http://schemas.openxmlformats.org/officeDocument/2006/relationships/slide" Target="/ppt/slides/slide3.xml" Id="Rf0879c5b08994bce" /><Relationship Type="http://schemas.openxmlformats.org/officeDocument/2006/relationships/slide" Target="/ppt/slides/slide4.xml" Id="R765d84cea1334f31" /><Relationship Type="http://schemas.openxmlformats.org/officeDocument/2006/relationships/slide" Target="/ppt/slides/slide5.xml" Id="Rbb79d3435fbc4c54" /><Relationship Type="http://schemas.openxmlformats.org/officeDocument/2006/relationships/slide" Target="/ppt/slides/slide6.xml" Id="R904ff5329935426d" /><Relationship Type="http://schemas.openxmlformats.org/officeDocument/2006/relationships/slide" Target="/ppt/slides/slide7.xml" Id="R963d21e3210341e5" /><Relationship Type="http://schemas.openxmlformats.org/officeDocument/2006/relationships/slide" Target="/ppt/slides/slide8.xml" Id="R798b463c56ec41ee" /><Relationship Type="http://schemas.openxmlformats.org/officeDocument/2006/relationships/slide" Target="/ppt/slides/slide9.xml" Id="Rbdf3e20ddfb2468f" /><Relationship Type="http://schemas.openxmlformats.org/officeDocument/2006/relationships/slide" Target="/ppt/slides/slide10.xml" Id="R6e46558d259e47ae" /><Relationship Type="http://schemas.openxmlformats.org/officeDocument/2006/relationships/slide" Target="/ppt/slides/slide11.xml" Id="R7d908bc0442a46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6fa351fca141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7be1aa3e184af3" /><Relationship Type="http://schemas.openxmlformats.org/officeDocument/2006/relationships/notesMaster" Target="/ppt/notesMasters/notesMaster1.xml" Id="Ra14450be65bb43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e4090b2d5c4cb9" /><Relationship Type="http://schemas.openxmlformats.org/officeDocument/2006/relationships/notesMaster" Target="/ppt/notesMasters/notesMaster1.xml" Id="R11c6ccdf253145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d8a447052147ed" /><Relationship Type="http://schemas.openxmlformats.org/officeDocument/2006/relationships/notesMaster" Target="/ppt/notesMasters/notesMaster1.xml" Id="R0a030eed7a5840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e15dc985d843fa" /><Relationship Type="http://schemas.openxmlformats.org/officeDocument/2006/relationships/notesMaster" Target="/ppt/notesMasters/notesMaster1.xml" Id="Rd9def173364e41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a2dedee33f477b" /><Relationship Type="http://schemas.openxmlformats.org/officeDocument/2006/relationships/notesMaster" Target="/ppt/notesMasters/notesMaster1.xml" Id="R2de09518c80741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ef70594f4a4dc6" /><Relationship Type="http://schemas.openxmlformats.org/officeDocument/2006/relationships/notesMaster" Target="/ppt/notesMasters/notesMaster1.xml" Id="R356e686abf4c45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7f585b44c74a38" /><Relationship Type="http://schemas.openxmlformats.org/officeDocument/2006/relationships/notesMaster" Target="/ppt/notesMasters/notesMaster1.xml" Id="Rb6c3850defcb4a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1377806f714841" /><Relationship Type="http://schemas.openxmlformats.org/officeDocument/2006/relationships/notesMaster" Target="/ppt/notesMasters/notesMaster1.xml" Id="R3e5364bdf2eb40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2320071a1d4655" /><Relationship Type="http://schemas.openxmlformats.org/officeDocument/2006/relationships/notesMaster" Target="/ppt/notesMasters/notesMaster1.xml" Id="R7bc021b7ee0745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1483c2c51f4b8d" /><Relationship Type="http://schemas.openxmlformats.org/officeDocument/2006/relationships/notesMaster" Target="/ppt/notesMasters/notesMaster1.xml" Id="R9d9321a4343e4e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e81c221634422a" /><Relationship Type="http://schemas.openxmlformats.org/officeDocument/2006/relationships/notesMaster" Target="/ppt/notesMasters/notesMaster1.xml" Id="R5892a02ece9a43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ca6a6f13224d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0f4a4a86a24944" /><Relationship Type="http://schemas.openxmlformats.org/officeDocument/2006/relationships/slideLayout" Target="/ppt/slideLayouts/slideLayout1.xml" Id="R7d328b5f1f1147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328b5f1f1147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4f5846fc34df2" /><Relationship Type="http://schemas.openxmlformats.org/officeDocument/2006/relationships/image" Target="/ppt/media/image.png" Id="R6383849b182d4751" /><Relationship Type="http://schemas.openxmlformats.org/officeDocument/2006/relationships/notesSlide" Target="/ppt/notesSlides/notesSlide1.xml" Id="Re7159be6d98a44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793fbc13d4810" /><Relationship Type="http://schemas.openxmlformats.org/officeDocument/2006/relationships/notesSlide" Target="/ppt/notesSlides/notesSlide2.xml" Id="R1f8f5bb9b58c4c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889918b3d4a35" /><Relationship Type="http://schemas.openxmlformats.org/officeDocument/2006/relationships/notesSlide" Target="/ppt/notesSlides/notesSlide3.xml" Id="R335438f2895743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fc9cc8c9ea4bae" /><Relationship Type="http://schemas.openxmlformats.org/officeDocument/2006/relationships/notesSlide" Target="/ppt/notesSlides/notesSlide4.xml" Id="R0399bd0da89f4d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ff9e93e20043a3" /><Relationship Type="http://schemas.openxmlformats.org/officeDocument/2006/relationships/notesSlide" Target="/ppt/notesSlides/notesSlide5.xml" Id="Rc0ec9582ef2941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e93aa232524caa" /><Relationship Type="http://schemas.openxmlformats.org/officeDocument/2006/relationships/notesSlide" Target="/ppt/notesSlides/notesSlide6.xml" Id="Rdd2cf2f2d0e943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7cf3de28149e4" /><Relationship Type="http://schemas.openxmlformats.org/officeDocument/2006/relationships/notesSlide" Target="/ppt/notesSlides/notesSlide7.xml" Id="R96816ca4363f40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fd11b08384348" /><Relationship Type="http://schemas.openxmlformats.org/officeDocument/2006/relationships/notesSlide" Target="/ppt/notesSlides/notesSlide8.xml" Id="Re3f8ac441fd74c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452c3c36a4fc7" /><Relationship Type="http://schemas.openxmlformats.org/officeDocument/2006/relationships/notesSlide" Target="/ppt/notesSlides/notesSlide9.xml" Id="R4e26f9a49ebb43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b9e2291d44a91" /><Relationship Type="http://schemas.openxmlformats.org/officeDocument/2006/relationships/notesSlide" Target="/ppt/notesSlides/notesSlide10.xml" Id="R8520a9f23d1d42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7efdf7f38418b" /><Relationship Type="http://schemas.openxmlformats.org/officeDocument/2006/relationships/notesSlide" Target="/ppt/notesSlides/notesSlide11.xml" Id="Rf6bf7ba35e2e45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93497E-E70A-4D15-86DB-759BA188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DDE70-2E04-4FB9-9EAD-47A64726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765E8-3609-4EE1-A333-C3EFDAF8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Shot List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9FA3A-A37C-4FF2-83C0-5995DE32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midnight diner drama follows one lost phone, one witness, and a ticking train departure.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FD7CE6-A422-4BB2-AA99-3029910D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6EDAC-340D-4997-B2A4-39BBC99E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A3D9A-4921-4A8B-8896-7AC7BD4F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4E4D1-2473-4856-9822-43FA1D1C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3849b182d475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759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FD5130-A0AD-4D32-99FF-DAE6EC6C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1E2AF0-4390-4516-90D7-859A7864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4030E2-2BBE-456B-B3B1-EEBC0422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208524-199C-4339-ADCF-416C79AD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F3C31-CC70-4A5C-BDC9-13C65DB4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shot list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84BF2-2142-40DA-926D-B5861A0E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D61A02-FDD9-43BD-B78B-08B151A4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72E98-64DC-4777-BD31-9FAD6C8C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Beat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8EAC6-51AB-4428-94FB-2AB29129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on empty street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002234-FD15-4BC2-B876-CCC52C7C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496909-8509-450C-86DA-3A83F562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24FC73-BFEE-4918-AA19-DF56EE74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CB0C46-939D-4790-88DC-FDBD82FE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the diner entrance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97E5E-3508-4CCA-815B-2492DED32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DD489-456B-4251-A287-53E247BB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F4B3D-594C-44CF-BCA1-1ACDCF07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46D5F-7BA5-4828-A290-C6FC3D51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Frame the phone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32195-7113-4BCE-83A1-D1FDDD74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F4654B-6647-470B-BB44-E0051D96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929A3F-33F4-4B27-A000-0D10D164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3EBF75-F733-4503-82E7-8639F7CE4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Cut to the platform</a:t>
            </a:r>
          </a:p>
        </p:txBody>
      </p:sp>
    </p:spTree>
    <p:extLst>
      <p:ext uri="{BB962C8B-B14F-4D97-AF65-F5344CB8AC3E}">
        <p14:creationId xmlns:p14="http://schemas.microsoft.com/office/powerpoint/2010/main" val="14351126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5E668D-6D15-499B-88C0-367118E8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4729EF-1031-4002-9465-4E75CB6E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D30CA9-EFEF-4C5B-BBB2-6D7B9491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2B2F4-370F-400D-91CB-2C18AD05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49BD7-0B13-45AF-96FB-9BCE8586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shot to the story beat and keep the crew aligned.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E29D0-981B-4CAA-BB98-2C2FAA3B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459DE-842D-4EEE-9616-7AA7F0D6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2105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D05013-603F-43C0-99E6-0AAA9107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1C784-2C4C-4AF8-9E8A-824B0D46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474BA1-357C-4748-BD1B-E7EBD4D8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6B0AE5-508D-466C-8F87-55018CB5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61E057-0581-437C-A707-5757C507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short film shot list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8C6E7-F63E-4C7C-9FBD-91BEAF32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B07E3-E8E7-4D55-B37E-D3202D8E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9494A-098D-4776-9BF8-572FAFCE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B72A77-7823-4BDB-BC70-A8EDE611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shot list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BABDAB-8569-4DB7-9BBC-077F78DF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961F9-2516-4BF4-AB19-8589C34A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F3E590-EC68-4E82-AFBA-033199B7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E8FE2-1B96-4FA7-B3EB-F2A05729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9053D-0002-4D7C-9DFB-DB8232AB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shot to the story beat and keep…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463A41-7A08-4B44-9465-21119542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64246-DECE-47EC-B41F-952155B8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9031F5-162C-4D74-8870-D995B230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C8A651-74AE-439C-882C-E87EEFB4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D0A21-70D5-4338-9D43-F0B80446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on the missed train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8CA9C-461E-4249-A918-6028592B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15402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0AADBF-D39B-4DD5-B040-E7535367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DC676A-267F-4C69-BD0F-5143F7C5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B5E71-3CE2-4942-BFE4-999599789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A340BD-CF7A-4397-B2C0-9C9876B0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0C88B7-A2B9-4D80-B736-947029FD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D6008-F8C7-4F6F-9E3F-4B21CB1E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16E1E-5543-4930-A24C-E993580F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4C579D-C5D5-4904-840A-AA4B25EF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C4BC8-0FA4-4F1F-8BC0-E2251706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on empty street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7DE45-BBE7-4062-8156-D6578749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59A165-6A52-4BE5-8C56-2D1CA1EA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33FCFE-068E-4443-819A-50CC756A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15A68-73E3-4AEF-9A68-F204B82E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the diner entrance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733AEA-CEA1-4A08-9037-74EA0D9AB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A41633-503A-47B4-96F1-F2CA5264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162D7E-1521-42E5-B597-069F0FFF9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A2A2C-D16D-4E6F-A3E8-E9EE58D7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phone reveal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1B485-0BD8-4894-AB86-1D7F9166D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1A07DC-4FA7-4A27-BA84-24E4D729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66FF5-7D49-4ACA-8E03-44C27A25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F81A2B-1BA9-4697-9006-B8698D83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Cut to the platform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4DA254-2EF2-485D-A0D2-226B929C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168EC9-6403-4929-ACB1-80725343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5127D0-5716-4EFD-8D91-C1069EC4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95F7C5-12AF-45FD-9103-865429B4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the missed train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3ECBD9-E904-44EE-BD76-613FAB6C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050138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0F1054-5413-47CC-ADC8-AF6B4B1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EBDA5-9A78-4A8E-B4D0-D2260E9D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C344B8-C97C-4185-B1CF-C806E1CD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D42B5-60D1-4F74-A27B-24F71D3A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2CE28-A1C1-4C97-BA31-3072352C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shot list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B2AC1-0CCE-44B3-8E5C-7F12AA58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D6501-A6BA-4641-8EF1-2BE3F8DB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04FF82-724E-4011-961B-60D6E219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C7B0D-D331-41B8-8ECD-8EBBAD83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B521C-286D-46F6-8DAA-9C950127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9C204-0883-4762-8182-D1EEA065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members interpret the action differently.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324A60-C436-4E0B-A4FD-F77EE2C3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AC4EEB-8159-4742-A696-DE3B9217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shoot order feels rushed and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70B1C-4E37-46EA-8D47-CF243F85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34218-35B6-4950-8250-201F2168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05EF8-5128-41B7-942C-DF0E74E4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F1D408-1398-41F4-A4CD-BAF53433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follows a clear story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BA9FDB-F16C-4151-9691-88FA75A3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A42B46-F00D-433D-859C-199B5043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organized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74C7B9-BFC2-4A3C-969E-4EEDAC74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01EEB5-7CB2-43F9-8C8D-0F95F31A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sequence feels tighter and easier to film.</a:t>
            </a:r>
          </a:p>
        </p:txBody>
      </p:sp>
    </p:spTree>
    <p:extLst>
      <p:ext uri="{BB962C8B-B14F-4D97-AF65-F5344CB8AC3E}">
        <p14:creationId xmlns:p14="http://schemas.microsoft.com/office/powerpoint/2010/main" val="18644642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2F63B-B54D-4A32-AFFF-3DC78452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04398-02CC-407D-A4CC-76D44CD5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18A4A-20F2-4FF8-B2FA-5F0AC023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09480-ABE4-4BD2-8CDF-5E702094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941F00-4077-4F11-9B78-FCF940315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39C7D-3C48-4EB2-99F2-E780BC9B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227C6-4451-4EB8-ABF2-03C567E56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656DF-517F-4200-8594-81EBCD12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9A7ECC-CE4D-484C-A36B-426CE482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FILMMAKERS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149329-CCCD-4CE5-A8FE-AFB19F787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 before the shoot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B1AAA-0873-41EE-A815-7D7CDB63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B38DB-465D-4B8A-A93C-DA0C8D14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9D1647-8BB7-459A-98AB-595CB0D91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ECA6BD-612C-4FF6-9DB1-455479ED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AB2419-98FB-4116-BD7F-AEF464C1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shot sequence that supports pacing and coverage.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D8671-5990-4131-9C1E-E76B2C77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234CE-8F39-4E6D-8B33-62531CF2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A0FA4-AAF1-4F48-BEE5-55E664D4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28C03A-5194-46EB-B5B6-BCF5A6E8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F915C8-6C36-4824-838A-DF2BFBCD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reference for camera, action, and location notes.</a:t>
            </a:r>
          </a:p>
        </p:txBody>
      </p:sp>
    </p:spTree>
    <p:extLst>
      <p:ext uri="{BB962C8B-B14F-4D97-AF65-F5344CB8AC3E}">
        <p14:creationId xmlns:p14="http://schemas.microsoft.com/office/powerpoint/2010/main" val="19728026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2FE19E-91F2-4B1E-B9D6-7400B92D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177C1-2B19-4B75-A566-06B3AA94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783A5-2323-41F4-8B04-6710D19D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106C19-D0E9-4227-9A93-D9F16629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D01AA4-9A51-408D-8A09-8D16599B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63B0E-EF58-4BCA-A717-353BAE4C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860EB-55CE-4A42-B240-99F5EB57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385AE-D409-4CE3-8DF9-44ACB58E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35F3E2-2E1C-429F-9EA1-64DF6F2B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11F34-4CAA-4E20-BC08-9D88C104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20694B-9CA2-4E06-AB07-02D55E50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on empty street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D97126-F8CC-4ECA-B7E1-4E6BFF0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869E1-8E12-4EFD-82B0-B6266960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56D4A-BD96-4BFB-878C-674B8CEA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E170B-8C3A-4677-890C-95D6D2183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6CA61C-CD33-4979-8CBA-C129ACD9C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2A4FC-2E2D-4FD7-95D0-DA3FA4678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the diner entrance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5E789-86B6-421A-8898-F9BDEF5D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445A0-7F70-4958-8DBE-25B64F11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D4734-A3D9-4242-8840-87FAD432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6C1803-D412-4FD4-98E9-514BF8AF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0BCDB7-6E75-404B-BB91-672246C5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30676E-0D49-476C-BDF9-7E05B450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9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phone reveal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5B759A-8A36-49B4-A77F-E012B417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AC1B34-CF06-4D06-A994-D62E3F88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FEBE0E-6FAA-4C90-9643-0917D3E1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3981F2-9910-413A-9341-7D5C07BF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5D287C-A5C2-422D-8CB9-2CD62723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33D07A8-826B-4B18-985C-3711992F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Cut to the platform</a:t>
            </a:r>
          </a:p>
        </p:txBody>
      </p:sp>
    </p:spTree>
    <p:extLst>
      <p:ext uri="{BB962C8B-B14F-4D97-AF65-F5344CB8AC3E}">
        <p14:creationId xmlns:p14="http://schemas.microsoft.com/office/powerpoint/2010/main" val="54105739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79AFB-9D31-4302-9D6A-17785792A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4B606-43A8-4B1F-998C-BDD9A882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DBC45A-0817-4C79-AA54-F070E8EB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90541-D48A-4394-88F2-C68C60DB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ACD52-A7D2-4F22-A49D-1E77DA92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shot list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EC0A5-1E86-4AFA-A6C3-7127E210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AA0CA-D2C2-457D-B5C3-0E0AF892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CB661D-E297-4511-9DFF-08304DA2B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simple shot list keep a tense diner scene moving toward its final reveal?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D978EA-824B-4D78-8718-1CAB228D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023DA6-1E6A-4F4E-B0A2-CD150FE1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F833AC-9583-4E72-A38B-226199D4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5949C-CD5B-4728-8B85-D389840A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the diner entrance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13A4A-0184-43BD-AC40-B96645FE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BBB80E-3D01-461A-90C2-16713560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79BD85-1A51-4A04-9EE2-E6F0A546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Frame the phone reveal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0A040-52CF-4D03-90E4-EE8825B5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5EFBE-69F9-461B-B75F-D70D2C1E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AAA2C6-5B97-4256-9216-13CB5257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the missed train</a:t>
            </a:r>
          </a:p>
        </p:txBody>
      </p:sp>
    </p:spTree>
    <p:extLst>
      <p:ext uri="{BB962C8B-B14F-4D97-AF65-F5344CB8AC3E}">
        <p14:creationId xmlns:p14="http://schemas.microsoft.com/office/powerpoint/2010/main" val="20846812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612687-FB96-4283-87D4-A958E8AC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8473FF-6A61-4589-BDFA-913EEE74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A78973-8F2C-449E-97B5-7B293E02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CDA779-4042-47FF-9D5C-0BFCABD2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FB9A5-890F-49B3-9C42-1EE15CD1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 film shot list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59369-074F-43B2-95BC-A6B19CD4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FC13F-65D5-4E82-8917-1C0B7E1A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F60D5-572D-45E0-A91C-1C446F4E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B2FEC-33E4-436E-88EF-A37FD0ED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on empty street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C1954-F739-4C9F-B43E-B3392D24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E9167F-575D-41C4-971E-9900BBCF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8CFFE-C3B4-45C5-94BB-ABBF3767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25CA21-19AB-438B-B068-56C787CE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022819-044E-4B2C-B1FF-2C7309F3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the diner entrance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50E851-EBBC-4BAF-98FC-2C4FBCC4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C2E3B6-37F1-436E-A36B-36E75B70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CAC467-FC5D-4E96-8BE3-F1E7C2B8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6FAA78-B49A-4057-86A2-01081228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1699A-D71F-4033-AA0F-F428137E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Frame the phone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B9FA31-A030-4053-B7E6-BBBD3C3E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34B8CD-02A5-4322-AB2C-1D7D5043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211F76-D34E-4D7F-B95F-D58C4839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DACCB0-FA59-4A15-BC03-73EBD971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5227A7-30DD-4F76-8470-7622AE089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the missed train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BE1441-2E09-45C6-9623-49D7F0AB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316037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46DE3E-1C30-4266-BF19-BAF35D6A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AA013-9746-4313-993A-57E08B18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35F48A-3114-4EF0-AA96-87057F0B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scene into a shoot-ready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EBD132-AFDD-40D6-93B4-12105F97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40D18-1B45-4352-B0D9-03253434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6865BB-6EB3-490D-A655-066B0EF6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572E9-8D70-454A-A803-506D0F20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47326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2026-10-01T20:18:53.6280000Z</dcterms:created>
  <dcterms:modified xsi:type="dcterms:W3CDTF">2026-10-01T20:18:53.6280000Z</dcterms:modified>
</coreProperties>
</file>