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fbb8e744494568" /><Relationship Type="http://schemas.openxmlformats.org/officeDocument/2006/relationships/extended-properties" Target="/docProps/app.xml" Id="Rfcaca4529e05400d" /><Relationship Type="http://schemas.openxmlformats.org/officeDocument/2006/relationships/officeDocument" Target="/ppt/presentation.xml" Id="R29d620ca8a214f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71b32777cb4e01"/>
  </p:sldMasterIdLst>
  <p:notesMasterIdLst>
    <p:notesMasterId xmlns:r="http://schemas.openxmlformats.org/officeDocument/2006/relationships" r:id="R8968007c2d57438a"/>
  </p:notesMasterIdLst>
  <p:sldIdLst>
    <p:sldId xmlns:r="http://schemas.openxmlformats.org/officeDocument/2006/relationships" id="256" r:id="R2e5b476f22f14b2b"/>
    <p:sldId xmlns:r="http://schemas.openxmlformats.org/officeDocument/2006/relationships" id="257" r:id="R47c1903cd78940ca"/>
    <p:sldId xmlns:r="http://schemas.openxmlformats.org/officeDocument/2006/relationships" id="258" r:id="Rb53f93d1711e4f7c"/>
    <p:sldId xmlns:r="http://schemas.openxmlformats.org/officeDocument/2006/relationships" id="259" r:id="R5f90b892a1cc44a7"/>
    <p:sldId xmlns:r="http://schemas.openxmlformats.org/officeDocument/2006/relationships" id="260" r:id="R2484686923774ae7"/>
    <p:sldId xmlns:r="http://schemas.openxmlformats.org/officeDocument/2006/relationships" id="261" r:id="Ra88b3a80f52a496a"/>
    <p:sldId xmlns:r="http://schemas.openxmlformats.org/officeDocument/2006/relationships" id="262" r:id="R9fe2143524c0455e"/>
    <p:sldId xmlns:r="http://schemas.openxmlformats.org/officeDocument/2006/relationships" id="263" r:id="R24b4208490874bed"/>
    <p:sldId xmlns:r="http://schemas.openxmlformats.org/officeDocument/2006/relationships" id="264" r:id="R9b97fff954eb4c62"/>
    <p:sldId xmlns:r="http://schemas.openxmlformats.org/officeDocument/2006/relationships" id="265" r:id="Rc77cd5b730644e20"/>
    <p:sldId xmlns:r="http://schemas.openxmlformats.org/officeDocument/2006/relationships" id="266" r:id="R37cde6e6298f48e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ba0fcf3f2a4a39" /><Relationship Type="http://schemas.openxmlformats.org/officeDocument/2006/relationships/slideMaster" Target="/ppt/slideMasters/slideMaster1.xml" Id="R2b71b32777cb4e01" /><Relationship Type="http://schemas.openxmlformats.org/officeDocument/2006/relationships/notesMaster" Target="/ppt/notesMasters/notesMaster1.xml" Id="R8968007c2d57438a" /><Relationship Type="http://schemas.openxmlformats.org/officeDocument/2006/relationships/presProps" Target="/ppt/presProps.xml" Id="R0c186c1038c44879" /><Relationship Type="http://schemas.openxmlformats.org/officeDocument/2006/relationships/tableStyles" Target="/ppt/tableStyles.xml" Id="R873ce3b8eb0847c5" /><Relationship Type="http://schemas.openxmlformats.org/officeDocument/2006/relationships/slide" Target="/ppt/slides/slide1.xml" Id="R2e5b476f22f14b2b" /><Relationship Type="http://schemas.openxmlformats.org/officeDocument/2006/relationships/slide" Target="/ppt/slides/slide2.xml" Id="R47c1903cd78940ca" /><Relationship Type="http://schemas.openxmlformats.org/officeDocument/2006/relationships/slide" Target="/ppt/slides/slide3.xml" Id="Rb53f93d1711e4f7c" /><Relationship Type="http://schemas.openxmlformats.org/officeDocument/2006/relationships/slide" Target="/ppt/slides/slide4.xml" Id="R5f90b892a1cc44a7" /><Relationship Type="http://schemas.openxmlformats.org/officeDocument/2006/relationships/slide" Target="/ppt/slides/slide5.xml" Id="R2484686923774ae7" /><Relationship Type="http://schemas.openxmlformats.org/officeDocument/2006/relationships/slide" Target="/ppt/slides/slide6.xml" Id="Ra88b3a80f52a496a" /><Relationship Type="http://schemas.openxmlformats.org/officeDocument/2006/relationships/slide" Target="/ppt/slides/slide7.xml" Id="R9fe2143524c0455e" /><Relationship Type="http://schemas.openxmlformats.org/officeDocument/2006/relationships/slide" Target="/ppt/slides/slide8.xml" Id="R24b4208490874bed" /><Relationship Type="http://schemas.openxmlformats.org/officeDocument/2006/relationships/slide" Target="/ppt/slides/slide9.xml" Id="R9b97fff954eb4c62" /><Relationship Type="http://schemas.openxmlformats.org/officeDocument/2006/relationships/slide" Target="/ppt/slides/slide10.xml" Id="Rc77cd5b730644e20" /><Relationship Type="http://schemas.openxmlformats.org/officeDocument/2006/relationships/slide" Target="/ppt/slides/slide11.xml" Id="R37cde6e6298f48e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d3af6cf70440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de1c697dce4335" /><Relationship Type="http://schemas.openxmlformats.org/officeDocument/2006/relationships/notesMaster" Target="/ppt/notesMasters/notesMaster1.xml" Id="Rfbf6c7edf6364a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5fae9453bb454e" /><Relationship Type="http://schemas.openxmlformats.org/officeDocument/2006/relationships/notesMaster" Target="/ppt/notesMasters/notesMaster1.xml" Id="R5ad0b325bda44f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b0317ec4f44bab" /><Relationship Type="http://schemas.openxmlformats.org/officeDocument/2006/relationships/notesMaster" Target="/ppt/notesMasters/notesMaster1.xml" Id="Rb367e1a09d2942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67a26be467483a" /><Relationship Type="http://schemas.openxmlformats.org/officeDocument/2006/relationships/notesMaster" Target="/ppt/notesMasters/notesMaster1.xml" Id="R3a7b4c9a108945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5449ac7f2243b3" /><Relationship Type="http://schemas.openxmlformats.org/officeDocument/2006/relationships/notesMaster" Target="/ppt/notesMasters/notesMaster1.xml" Id="Rd6601d5aff774db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bc6154c30549e0" /><Relationship Type="http://schemas.openxmlformats.org/officeDocument/2006/relationships/notesMaster" Target="/ppt/notesMasters/notesMaster1.xml" Id="R073d397da9b34e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f23321e52c14b39" /><Relationship Type="http://schemas.openxmlformats.org/officeDocument/2006/relationships/notesMaster" Target="/ppt/notesMasters/notesMaster1.xml" Id="R94bde3c1df634d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2ae7b74a3848a1" /><Relationship Type="http://schemas.openxmlformats.org/officeDocument/2006/relationships/notesMaster" Target="/ppt/notesMasters/notesMaster1.xml" Id="R60dd5494837143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e3ea7b2c282431d" /><Relationship Type="http://schemas.openxmlformats.org/officeDocument/2006/relationships/notesMaster" Target="/ppt/notesMasters/notesMaster1.xml" Id="Rdf9e057b8a2b4d0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841103fd9a41fa" /><Relationship Type="http://schemas.openxmlformats.org/officeDocument/2006/relationships/notesMaster" Target="/ppt/notesMasters/notesMaster1.xml" Id="Rbf0fc88666344c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5097dad2c64376" /><Relationship Type="http://schemas.openxmlformats.org/officeDocument/2006/relationships/notesMaster" Target="/ppt/notesMasters/notesMaster1.xml" Id="Rb3992abdd96f49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7475fb63a249c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fff109557045e3" /><Relationship Type="http://schemas.openxmlformats.org/officeDocument/2006/relationships/slideLayout" Target="/ppt/slideLayouts/slideLayout1.xml" Id="R963513d7641049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3513d7641049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cc34bdb5d74769" /><Relationship Type="http://schemas.openxmlformats.org/officeDocument/2006/relationships/image" Target="/ppt/media/image.png" Id="Rd4ed587d234345b8" /><Relationship Type="http://schemas.openxmlformats.org/officeDocument/2006/relationships/notesSlide" Target="/ppt/notesSlides/notesSlide1.xml" Id="Rbb4ae00a73a047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f328548dee4322" /><Relationship Type="http://schemas.openxmlformats.org/officeDocument/2006/relationships/notesSlide" Target="/ppt/notesSlides/notesSlide2.xml" Id="R72fbe79d27f64e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838c075ce4090" /><Relationship Type="http://schemas.openxmlformats.org/officeDocument/2006/relationships/notesSlide" Target="/ppt/notesSlides/notesSlide3.xml" Id="R986a7239d29547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77a2cbce6c4bea" /><Relationship Type="http://schemas.openxmlformats.org/officeDocument/2006/relationships/notesSlide" Target="/ppt/notesSlides/notesSlide4.xml" Id="R60ca4af5cd964d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bfaa1c4874c97" /><Relationship Type="http://schemas.openxmlformats.org/officeDocument/2006/relationships/notesSlide" Target="/ppt/notesSlides/notesSlide5.xml" Id="Rc1c1fcbe66a144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97f894486640c7" /><Relationship Type="http://schemas.openxmlformats.org/officeDocument/2006/relationships/notesSlide" Target="/ppt/notesSlides/notesSlide6.xml" Id="R04560925cc7746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18056a62ed4f0f" /><Relationship Type="http://schemas.openxmlformats.org/officeDocument/2006/relationships/notesSlide" Target="/ppt/notesSlides/notesSlide7.xml" Id="Rc490ee928bea46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ac2582db344b9f" /><Relationship Type="http://schemas.openxmlformats.org/officeDocument/2006/relationships/notesSlide" Target="/ppt/notesSlides/notesSlide8.xml" Id="R11996c21f23d47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c9a196968492e" /><Relationship Type="http://schemas.openxmlformats.org/officeDocument/2006/relationships/notesSlide" Target="/ppt/notesSlides/notesSlide9.xml" Id="Red1fd82581814c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4c32a143a74b11" /><Relationship Type="http://schemas.openxmlformats.org/officeDocument/2006/relationships/notesSlide" Target="/ppt/notesSlides/notesSlide10.xml" Id="R9e40aa27225e4d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70f9d8e8454523" /><Relationship Type="http://schemas.openxmlformats.org/officeDocument/2006/relationships/notesSlide" Target="/ppt/notesSlides/notesSlide11.xml" Id="R77d585cb34724f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D8904D-A4D3-45B1-8D91-ACEC6C7EA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91D525-B2AF-480A-953F-51C297D5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E7AA4-B41C-4B4D-807E-2CAB5EFB9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Film Storyboard Examples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43B56D-2D09-43B5-BE35-346E3A6B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rooftop reunion turns tense when a lost letter changes the ending.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2293E-6B04-43B4-9AAF-045A3F70B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4CFC06-9D30-4F8F-8D6B-6EF0FB83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081B7-8A89-4499-9628-C77AF37E5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06D098-3EFB-470E-95B9-CC70534D3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ed587d234345b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9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A7FB47-A1DD-46A1-BDE1-506EC1C0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66A797-6C7D-48B1-9B3C-F62F9EFB3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B3B02E-A5D2-49C7-A0D5-65B04EA4C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C5BC74-B136-441F-9463-6A46BA93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A5E9A7-DEDB-4380-9D74-E03D8669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storyboard examples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AD1EF-EDCB-45CF-85FE-1C75CDFD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29623A-77AF-464D-BBBB-E789C18AB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1516A6-A674-4AD0-8F6E-8654BE40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8AAD0E-ED2F-4B06-8B0C-A8A6799E2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AD6E95-891B-4407-B7AD-FD0313BE2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D8D341-3322-4B1B-847D-31F19573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41B20B-7544-4092-A7EC-265DAF0D4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Rising Tension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6EB696-B53E-4BC3-BBFB-05E5F209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Block each key action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B12D33-587A-423B-A6A8-776BBA5B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22C2E-7C1E-41F3-9EA0-C392879B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B791F0-1E71-4D5B-90FF-668BC7B8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8BBB77-6134-4F3A-B936-47590DB2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2EF0EA-BA91-4C11-BA2B-2A56A300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85CE4C-B122-491F-9DC4-60DD4395D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55F188-2B8C-448B-987C-856EF891D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Frame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57A426-91DB-40F4-AA18-0648A4E2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dialogue beats</a:t>
            </a:r>
          </a:p>
        </p:txBody>
      </p:sp>
    </p:spTree>
    <p:extLst>
      <p:ext uri="{BB962C8B-B14F-4D97-AF65-F5344CB8AC3E}">
        <p14:creationId xmlns:p14="http://schemas.microsoft.com/office/powerpoint/2010/main" val="4448419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22AF0D-2035-4BC6-B061-FBB5C4BD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6BC488-246A-493A-83CC-5C50C9E4E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D9546D-E363-40A5-8939-6B043BFC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D295A-3271-4058-8480-D003E37F3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247D9-4CB0-4A86-8E24-339D18C2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a short film scene by scene with clear visual beats.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979768-A06E-4F77-A175-F7192C456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9A8423-DD70-4943-AD47-38EB80A4F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120682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ADFE0C-375C-48F7-8AD3-A1C1F248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07347-EEE8-48C1-A402-4F224FF4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9024D2-7762-4B20-82D0-CB82AD591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BF5DAA-9C53-4791-84A0-70E6584C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A01087-60F0-42D4-A81C-0D339616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short film storyboard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37A040-B088-4799-A733-1DB2ABCD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96A98-8DDE-4D62-9B22-E31442B0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2826F0-7FD4-4FC6-BE5F-31E5BBFC9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2DABAB-C56E-4F22-AAAD-1B261A38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storyboard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6BCA0E-E47C-4513-A7C0-F58CF0FC7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FD7FB7-0F7D-4696-AAE3-BC51CF50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5FDC65-CD47-4D20-A464-3A7EE0513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57250-A385-4AB1-AE6A-12DC04C1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20ECE1-E4FC-4FB8-9E08-60BC9A85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a short film scene by scene with clea…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F09C04-CF71-4C4A-B2BE-6B92196BA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82D4AC-9090-4F32-AB86-7B2DE0A46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197711-534F-4B94-BF20-48639E61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6ED32C-B7C4-4718-BA21-50FD003F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B3297C-A479-4550-BD42-ABFA7BF28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Refine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49956D-9B95-4558-9867-8D281D73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264800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5329EF-5335-4D58-A94E-46D59EBA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F0226-4E67-4A4E-AD78-C0E4CDFCF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9966A3-4CF6-4632-A396-34CC0A63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38BF83-63E1-4307-8A50-46C0BBC5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0F6BF3-04DA-46F8-885E-19179713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AFEBF7-9DE5-47E2-838B-C2231244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7FBAF9-B339-4ED1-A27B-400ED2E6F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D4F427-DC5A-4C20-94AB-6C6044AD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820CA-3E36-403B-9C06-63026270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4A210B-30C5-41D1-A456-6BA5266D3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01EC8A-4D47-42AA-9BCC-9C71AB2B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498BF0-501E-4B19-B56B-A8B22368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41914D-8C39-4DC1-A5D3-E13478B9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each key action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7A6E66-B705-495B-B768-57984B3E6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9253E2-3A0B-45AA-AEA0-A73D4B281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DDC1C1-3EE6-4357-B197-EDCE0097F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F262F6-2797-422B-A8A8-CA52E5A9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A29683-6B80-4D44-8695-27F3DDB8B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E0E4DD-A646-4BF5-9494-DE22529B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63CA64-26DD-42EC-B1ED-719642C6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D826D8-B8A9-4E66-939E-CF3857B2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 dialogue beats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D1EDD2-8127-46AD-88C9-7D0862DE3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6FA4B8-986B-4B1D-A12E-07BB7102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250F1F-1FB7-4FBD-A379-59550099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88B7F3-81D0-4957-9C98-3F64880A5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4DA8E9-1D03-4F0F-BB95-4DDC4168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798451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64343A-0C58-4B49-A13F-0A915A30E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352C9-AD44-4D92-9A98-F6525D5F0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0AAF0-AC34-4DBF-9109-64106D43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AF8909-15AB-4739-8640-98EA3B4E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50955E-A26A-46D5-BA17-5E30FA1E7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storyboard examples: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8E4AA-BD1C-4B9A-8735-E57479175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5A067A-E168-4609-AE87-2C96433B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D626C0-FF49-4679-B0AD-3C75C5247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3AC6B8-D205-4A40-A60E-75FCBDC1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EB474-D59C-415A-A583-DF01FA45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801E63-5FBD-444C-8CCA-1600DB3A0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Camera ideas are not captured clearly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CEF85F-F9A8-4736-8F7B-F096B9DE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80D03-7889-4864-8714-DF3E61BE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ending lacks a strong visual payoff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2746A7-48EF-438F-B73E-9D2665A6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604FFC-74F1-482A-8983-A31E1C48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303C1C-2CDD-439B-B874-6399A680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810AC3-A1A1-4981-9E90-1055E959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is organized in sequence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0B4A4F-315E-4BCD-809A-E3657925E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2BBF3B-BE51-4A58-99B1-FC6D79E2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Shots and actions are easy to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EA019D-D68C-4CDF-81DB-01AD30387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FF3884-7710-4874-B758-C908E89A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scene lands with more impact</a:t>
            </a:r>
          </a:p>
        </p:txBody>
      </p:sp>
    </p:spTree>
    <p:extLst>
      <p:ext uri="{BB962C8B-B14F-4D97-AF65-F5344CB8AC3E}">
        <p14:creationId xmlns:p14="http://schemas.microsoft.com/office/powerpoint/2010/main" val="3010451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4CB366-7355-4BD6-BA06-EDD8B14A3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60DE40-5A97-4E32-9B0B-540733C6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D5784-000A-4A45-AF00-489B23169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66CBDA-3E4D-49ED-9CD9-325119B2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6174FA-2148-49CE-BAF6-BF48884AC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E55057-FFD2-4E1C-BBD5-54E1E8FC0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2DD121-3D07-4021-9113-C895CD83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C01C30-2760-4C72-BE56-B46F8CD3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3CBB96-F030-4B62-ADA9-DE389068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A0000A-75DC-4AE6-82E3-C28AF285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scenes, pacing, and visual storytelling.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4CF505-FA1C-4EC7-9A6C-919CE9AA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D613E4-3F9D-4265-85F7-831F12C60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DCD27-F36D-4DD0-AAB2-C36B6007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5C184D-612E-4CD5-8C72-5ACF4858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DE4C85-CA49-4D8D-8249-8402F2502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layout to share shot ideas with cast and crew.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D2CBA2-E0F3-418F-B5DC-368F29BBF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8BEC07-9552-4A65-968B-98D07648A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11E63C-CDD7-4B51-AAA4-4249D052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5D601E-0432-40E9-A05B-8B17B6AA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ACF08B-58F0-4451-8F64-898B7DF1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storyboard format for aligning on the film's flow.</a:t>
            </a:r>
          </a:p>
        </p:txBody>
      </p:sp>
    </p:spTree>
    <p:extLst>
      <p:ext uri="{BB962C8B-B14F-4D97-AF65-F5344CB8AC3E}">
        <p14:creationId xmlns:p14="http://schemas.microsoft.com/office/powerpoint/2010/main" val="3357669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2D77325-75D7-48DE-8120-2E5D6FCA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BC9D1-2D4F-4EFF-BA8E-DF4C28EB1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EF50BF-A841-494F-B6AC-D7E297F92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8FDEE0-9E56-4165-B8F2-214AD9CF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534FC1-29B0-484B-9446-4F5953A8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A7AAD7-968A-4CA2-93EF-51EC8EA0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5BF04D-CC78-4D4F-9DE2-4A3CAD30B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7A9044-CBCD-40A9-A51F-6A333A440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7A7E53-2496-41F7-8244-D1F494CF5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C55D47-73CB-4FC3-9F66-CCDCDE84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41EE96-6F6C-4C7C-98DE-95524EB3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B38E57-7433-49C0-8CA8-0A2BF3F4A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891D05-3585-49B2-8BF1-6BCB6F9E5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4FB4C-33A1-41A6-9136-7829E736A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D2CA02-B27B-44FF-B5BE-3D4ACEB28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89039F-93AF-4131-AD46-1D73D6DE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834EAF-A309-434B-ABE5-A9500477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each key action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DC9BAF-DFFA-4F37-93E1-08730BCB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F41EE4-B773-43C2-8776-0E7E35A5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3A1D07-01D5-4675-81FF-978BAABB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346CDE-ADA3-4B4E-A987-CF4999D5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A7429B-37C2-4B90-BDB9-CD110306E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A13FC1-9A09-4F0F-86C8-0398B42F6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C2F00E-A490-4A58-8528-12135F3A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9AEDDE-7BCC-4591-8DE3-B68E65D5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F36B0F-4A3D-4497-B206-41B44E02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309186-8CE9-4D3E-B23F-FE83874B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6558FE3-6557-4E7A-BEDD-186B8F52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FB84DF-C440-4C45-9F03-0D5C6EFC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 dialogue beats</a:t>
            </a:r>
          </a:p>
        </p:txBody>
      </p:sp>
    </p:spTree>
    <p:extLst>
      <p:ext uri="{BB962C8B-B14F-4D97-AF65-F5344CB8AC3E}">
        <p14:creationId xmlns:p14="http://schemas.microsoft.com/office/powerpoint/2010/main" val="7367327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498EAC-BE4F-4F04-9F08-B9646F75E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EA0068-5C42-4892-B858-9790723B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0C473D-734E-49B7-BA58-C8794BBB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09E929-1DB0-4526-9FE6-CE2D10AC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D52F0D-31A1-496E-A1EB-CE2BB25C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storyboard examples: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B581C8-37D8-406E-A725-284A32A12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D65DA-6675-4282-BCF4-94AE2A70B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6BC002-7BEB-461F-BBFD-BAA984E8D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you storyboard a rooftop reunion that shifts from hope to regret?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D6F28C-1618-4197-9511-6110FC74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CC9D92-F974-436E-B066-EF050FC2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B74CA-D83F-44AE-BB87-2A3D2779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01FEF0-CF51-40ED-860C-47A541DBC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Block each key action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C6CB1C-B1BE-41D9-8E5A-FC54F26B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154D3C-8F9F-425B-8CDB-E5CAD8A2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F97B3F-ECD7-4AB6-AA4F-DDE6FC954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9998FC-785E-4AF7-8BC8-6BC713AD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E1500-74F8-4CBE-8CEF-9A931E687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E90261-DA78-40BD-ADD8-945FE7F6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final cut</a:t>
            </a:r>
          </a:p>
        </p:txBody>
      </p:sp>
    </p:spTree>
    <p:extLst>
      <p:ext uri="{BB962C8B-B14F-4D97-AF65-F5344CB8AC3E}">
        <p14:creationId xmlns:p14="http://schemas.microsoft.com/office/powerpoint/2010/main" val="21177980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D9D4E2-4E0C-4DC4-9A32-70850CC0A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2791E-94FB-4C59-B82E-82E6196A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1D8778-39B5-448A-B490-2185D730C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8367D1-BA8F-42A1-A69A-8F4A7A0A0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374CCC-E185-4C52-AF9B-FC32D1B7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film storyboard examples: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4A8931-8ED6-4BBC-9099-DD1FDF89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1CF6B7-AA59-4E2A-A621-F2B809F3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A26AAF-979A-4708-969D-022B9E9A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59A7C1-E75E-40B2-838C-58B6BE30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A693D3-BB90-4236-8C1F-48A85DA49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5D8993-2BCC-4EA2-AA49-077ACD69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0B0F82-DC9A-489E-AADA-9C4A77AE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4FCD5-3940-4017-9A39-EEF04027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6BE6C8-460F-4790-9F04-D4FCD785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each key action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BD8547-3E2A-4A17-83AE-555AD8D3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9E367A-AB32-4478-A888-E9C0B0FDC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8CBA44-A941-49DA-BEE7-F117555B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3AE82-B417-4396-8E6F-8DB2D982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A619B1-8473-4972-A48F-CD637DD5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A82130-FE90-45B5-8EAA-C6200DD5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6D469-732D-4FE7-87F7-5459A8871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991EE8-4F34-4E7D-9C9C-2F9D0D14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623CE6-FC9E-434A-8495-E03C53BD3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EDE479-03C0-4950-B3C3-594C775B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6F475B-9F8B-4F03-8F46-5C9F28C4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254306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10E76C-19B3-4E8D-83AF-EC713633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446E9-B13C-47EC-B6D1-60728606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71B9EF-46E6-4CBE-A686-B31A610BE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scene into a clear visual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6565D-BCBF-4C8E-9FCD-07BF2D3E5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5582E-9B72-4AB6-922F-C0377C21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D143E2-413C-4F20-95B3-9E6FCA834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B1C65B-B707-486F-8B96-13373FBC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196931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2026-10-01T20:29:07.3280000Z</dcterms:created>
  <dcterms:modified xsi:type="dcterms:W3CDTF">2026-10-01T20:29:07.3280000Z</dcterms:modified>
</coreProperties>
</file>