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8c3a5dd68c14a70" /><Relationship Type="http://schemas.openxmlformats.org/officeDocument/2006/relationships/extended-properties" Target="/docProps/app.xml" Id="R1bd2d85b26af4311" /><Relationship Type="http://schemas.openxmlformats.org/officeDocument/2006/relationships/officeDocument" Target="/ppt/presentation.xml" Id="R982f17f76e5d4a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5a9ed7fe3794919"/>
  </p:sldMasterIdLst>
  <p:notesMasterIdLst>
    <p:notesMasterId xmlns:r="http://schemas.openxmlformats.org/officeDocument/2006/relationships" r:id="R20ba1d6c3c144513"/>
  </p:notesMasterIdLst>
  <p:sldIdLst>
    <p:sldId xmlns:r="http://schemas.openxmlformats.org/officeDocument/2006/relationships" id="256" r:id="Red1cb691c776449a"/>
    <p:sldId xmlns:r="http://schemas.openxmlformats.org/officeDocument/2006/relationships" id="257" r:id="R0e22b5ea79194e79"/>
    <p:sldId xmlns:r="http://schemas.openxmlformats.org/officeDocument/2006/relationships" id="258" r:id="R67422cb408094026"/>
    <p:sldId xmlns:r="http://schemas.openxmlformats.org/officeDocument/2006/relationships" id="259" r:id="Rfbc43d13b2a84edc"/>
    <p:sldId xmlns:r="http://schemas.openxmlformats.org/officeDocument/2006/relationships" id="260" r:id="Re13382e1778e4c02"/>
    <p:sldId xmlns:r="http://schemas.openxmlformats.org/officeDocument/2006/relationships" id="261" r:id="R4193bcd21ba14258"/>
    <p:sldId xmlns:r="http://schemas.openxmlformats.org/officeDocument/2006/relationships" id="262" r:id="R836aaaab636f46a2"/>
    <p:sldId xmlns:r="http://schemas.openxmlformats.org/officeDocument/2006/relationships" id="263" r:id="R755507c2f10e4816"/>
    <p:sldId xmlns:r="http://schemas.openxmlformats.org/officeDocument/2006/relationships" id="264" r:id="Ra6b99773501d4130"/>
    <p:sldId xmlns:r="http://schemas.openxmlformats.org/officeDocument/2006/relationships" id="265" r:id="R7ec1c26f89a7490f"/>
    <p:sldId xmlns:r="http://schemas.openxmlformats.org/officeDocument/2006/relationships" id="266" r:id="Rb3c1e2770a1f49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8b1ace253da435c" /><Relationship Type="http://schemas.openxmlformats.org/officeDocument/2006/relationships/slideMaster" Target="/ppt/slideMasters/slideMaster1.xml" Id="R45a9ed7fe3794919" /><Relationship Type="http://schemas.openxmlformats.org/officeDocument/2006/relationships/notesMaster" Target="/ppt/notesMasters/notesMaster1.xml" Id="R20ba1d6c3c144513" /><Relationship Type="http://schemas.openxmlformats.org/officeDocument/2006/relationships/presProps" Target="/ppt/presProps.xml" Id="R7533650270b54d88" /><Relationship Type="http://schemas.openxmlformats.org/officeDocument/2006/relationships/tableStyles" Target="/ppt/tableStyles.xml" Id="Ra0592f311a464577" /><Relationship Type="http://schemas.openxmlformats.org/officeDocument/2006/relationships/slide" Target="/ppt/slides/slide1.xml" Id="Red1cb691c776449a" /><Relationship Type="http://schemas.openxmlformats.org/officeDocument/2006/relationships/slide" Target="/ppt/slides/slide2.xml" Id="R0e22b5ea79194e79" /><Relationship Type="http://schemas.openxmlformats.org/officeDocument/2006/relationships/slide" Target="/ppt/slides/slide3.xml" Id="R67422cb408094026" /><Relationship Type="http://schemas.openxmlformats.org/officeDocument/2006/relationships/slide" Target="/ppt/slides/slide4.xml" Id="Rfbc43d13b2a84edc" /><Relationship Type="http://schemas.openxmlformats.org/officeDocument/2006/relationships/slide" Target="/ppt/slides/slide5.xml" Id="Re13382e1778e4c02" /><Relationship Type="http://schemas.openxmlformats.org/officeDocument/2006/relationships/slide" Target="/ppt/slides/slide6.xml" Id="R4193bcd21ba14258" /><Relationship Type="http://schemas.openxmlformats.org/officeDocument/2006/relationships/slide" Target="/ppt/slides/slide7.xml" Id="R836aaaab636f46a2" /><Relationship Type="http://schemas.openxmlformats.org/officeDocument/2006/relationships/slide" Target="/ppt/slides/slide8.xml" Id="R755507c2f10e4816" /><Relationship Type="http://schemas.openxmlformats.org/officeDocument/2006/relationships/slide" Target="/ppt/slides/slide9.xml" Id="Ra6b99773501d4130" /><Relationship Type="http://schemas.openxmlformats.org/officeDocument/2006/relationships/slide" Target="/ppt/slides/slide10.xml" Id="R7ec1c26f89a7490f" /><Relationship Type="http://schemas.openxmlformats.org/officeDocument/2006/relationships/slide" Target="/ppt/slides/slide11.xml" Id="Rb3c1e2770a1f49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9132569eae449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949ad15e6b4d23" /><Relationship Type="http://schemas.openxmlformats.org/officeDocument/2006/relationships/notesMaster" Target="/ppt/notesMasters/notesMaster1.xml" Id="R39fce53ea2e446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5787fb8a83d4087" /><Relationship Type="http://schemas.openxmlformats.org/officeDocument/2006/relationships/notesMaster" Target="/ppt/notesMasters/notesMaster1.xml" Id="R75ef9240176b496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dc424935f2d4927" /><Relationship Type="http://schemas.openxmlformats.org/officeDocument/2006/relationships/notesMaster" Target="/ppt/notesMasters/notesMaster1.xml" Id="R8c9e555c1c2d434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f1c24d657dc4769" /><Relationship Type="http://schemas.openxmlformats.org/officeDocument/2006/relationships/notesMaster" Target="/ppt/notesMasters/notesMaster1.xml" Id="R2b6b2fed0758449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aed886376e4608" /><Relationship Type="http://schemas.openxmlformats.org/officeDocument/2006/relationships/notesMaster" Target="/ppt/notesMasters/notesMaster1.xml" Id="R4db35ff90c3c4f8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030be6f66e4cee" /><Relationship Type="http://schemas.openxmlformats.org/officeDocument/2006/relationships/notesMaster" Target="/ppt/notesMasters/notesMaster1.xml" Id="Reda8a6b036904c8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59ce4e3f12548eb" /><Relationship Type="http://schemas.openxmlformats.org/officeDocument/2006/relationships/notesMaster" Target="/ppt/notesMasters/notesMaster1.xml" Id="Radecd73da17b4b4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7ec570dcaa44002" /><Relationship Type="http://schemas.openxmlformats.org/officeDocument/2006/relationships/notesMaster" Target="/ppt/notesMasters/notesMaster1.xml" Id="Rbc0dcacf85b4404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c36b4f9952548b2" /><Relationship Type="http://schemas.openxmlformats.org/officeDocument/2006/relationships/notesMaster" Target="/ppt/notesMasters/notesMaster1.xml" Id="R46c305af213642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e9ab45e93bd4c6f" /><Relationship Type="http://schemas.openxmlformats.org/officeDocument/2006/relationships/notesMaster" Target="/ppt/notesMasters/notesMaster1.xml" Id="Rf459ead959684b5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03f43e3f4754ec0" /><Relationship Type="http://schemas.openxmlformats.org/officeDocument/2006/relationships/notesMaster" Target="/ppt/notesMasters/notesMaster1.xml" Id="Rd070424506714ac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b8bbcb241c4b2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cfbc7c2e964d0e" /><Relationship Type="http://schemas.openxmlformats.org/officeDocument/2006/relationships/slideLayout" Target="/ppt/slideLayouts/slideLayout1.xml" Id="R355388d524cd47c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55388d524cd47c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435c4c9e594799" /><Relationship Type="http://schemas.openxmlformats.org/officeDocument/2006/relationships/image" Target="/ppt/media/image.png" Id="R14542fa195e54e13" /><Relationship Type="http://schemas.openxmlformats.org/officeDocument/2006/relationships/notesSlide" Target="/ppt/notesSlides/notesSlide1.xml" Id="Ra2154446055c41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0d05c7e18043f9" /><Relationship Type="http://schemas.openxmlformats.org/officeDocument/2006/relationships/notesSlide" Target="/ppt/notesSlides/notesSlide2.xml" Id="R97d1e9cf0b1849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211b18077a4a09" /><Relationship Type="http://schemas.openxmlformats.org/officeDocument/2006/relationships/notesSlide" Target="/ppt/notesSlides/notesSlide3.xml" Id="Rc49433d72613418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7f063aabf4e57" /><Relationship Type="http://schemas.openxmlformats.org/officeDocument/2006/relationships/notesSlide" Target="/ppt/notesSlides/notesSlide4.xml" Id="R5bc31c3e292140d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6723200e61411b" /><Relationship Type="http://schemas.openxmlformats.org/officeDocument/2006/relationships/notesSlide" Target="/ppt/notesSlides/notesSlide5.xml" Id="R0b1e60c7519b4ee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73608582e346e8" /><Relationship Type="http://schemas.openxmlformats.org/officeDocument/2006/relationships/notesSlide" Target="/ppt/notesSlides/notesSlide6.xml" Id="Rd0bd2c9c777f4eb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2aa2d3ad744382" /><Relationship Type="http://schemas.openxmlformats.org/officeDocument/2006/relationships/notesSlide" Target="/ppt/notesSlides/notesSlide7.xml" Id="R7510e14eb979446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e09a91a00f40c4" /><Relationship Type="http://schemas.openxmlformats.org/officeDocument/2006/relationships/notesSlide" Target="/ppt/notesSlides/notesSlide8.xml" Id="R2f9663593254417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0462f272094eb1" /><Relationship Type="http://schemas.openxmlformats.org/officeDocument/2006/relationships/notesSlide" Target="/ppt/notesSlides/notesSlide9.xml" Id="R3fb316b7f9e844f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33e511ae10481d" /><Relationship Type="http://schemas.openxmlformats.org/officeDocument/2006/relationships/notesSlide" Target="/ppt/notesSlides/notesSlide10.xml" Id="R42c7e402f4e2476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374aadfd8440f9" /><Relationship Type="http://schemas.openxmlformats.org/officeDocument/2006/relationships/notesSlide" Target="/ppt/notesSlides/notesSlide11.xml" Id="Rd3866300a37543b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A67867-F46D-42E9-8666-EA75B4BF3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ED01C9-D022-44B8-B942-CFE3EDF7F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C10B32-744F-4A40-9C13-56B511B7E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Film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3C14A8-6F27-4232-ABDA-2BAE35D10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night courier races through a rain-soaked city to deliver a reel that could save a theater.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4A4170-6603-4060-902D-43141B2C7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080A88-D6F2-43A6-98EA-696532DA2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B11EB3-FA7A-484E-A860-96F866594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84E10B-D51D-4D23-A480-7876E7443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542fa195e54e1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15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AB7054-F48E-46B4-89CF-75BF6BE7E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2920DD-4B94-433F-89C5-CC32EAC4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CCE149-EA75-4D5E-AF63-4B293207B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A86FAD-FBCE-413C-BFE6-8CC5792C6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41AC4F-EFD0-4BF6-A366-23C152A0E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short film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BE6CAD-7D83-426D-A49D-90B82D38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D92DDC-203C-421E-A199-EAA60FC71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5EDD8A-14AE-47FC-81A0-7AE08A497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E2E500-2F33-49A5-8717-F35F991FE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on the alley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4F1BEF-CA53-4773-8B14-E1B58C80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81FE98-DC4D-4BE8-A6E4-611C96DBF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47C61C-1C79-4376-9F8E-68B493EE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Inciting Turn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5C2D95-9213-4F5E-88B0-10849558E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missing reel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A7AD12-9CBE-4969-9EFC-4BA8A1211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B4D8AC-A348-4E9D-A388-FD1902CD5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AD4F8C-6818-420F-8E14-42CC5F086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Rising Chase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B3378F-4B3B-40D7-BB4E-6016D5943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Track the courier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3A62B7-53F0-4346-BAD2-BAD8EC9C2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0CCF51-C52D-4EAA-9F69-41BBA9C3D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872E67-77B7-40E6-978E-078C400C2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A8BE0F-5A60-4EEC-8A8B-9801C38AC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final chase</a:t>
            </a:r>
          </a:p>
        </p:txBody>
      </p:sp>
    </p:spTree>
    <p:extLst>
      <p:ext uri="{BB962C8B-B14F-4D97-AF65-F5344CB8AC3E}">
        <p14:creationId xmlns:p14="http://schemas.microsoft.com/office/powerpoint/2010/main" val="5589890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BFD6D6-3517-4E41-9AD4-7491DE41A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75E41B-4A71-4CEE-835A-DF53C5427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8105E6-188B-401E-8C33-B934A0FDC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5F0E31-F585-4D22-9D90-8FDBE5189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B72E79-856A-44F2-BF0D-B49EC95B3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tense urban chase built around one crucial film delivery.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A46AAC-5CD1-47CD-9764-E45D7CC3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9007E9-8BD1-4E0E-BADB-5499D9DF4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046537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7F1AB9-CD7C-4599-B803-E724E662C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12EC8C-660A-47FF-9630-A3E2BE88F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D1D10F-5CC4-4D64-86BE-6AB090CC0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10EC09-4424-4E6A-BDD7-39DA5F05F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46185A-04F4-4BA0-BF24-FBA494785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short film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83EF58-F66E-4EC6-9CE9-BDA96CE14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FB4718-E7A3-49A4-8B3E-831526F10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CBECC4-0A66-47DD-AD61-C2FC764DF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8BC0A4-B893-46A7-9702-FC040E47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short film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AC8572-1595-4C36-A06E-0D077C85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7103F6-176E-4651-8939-9E5750709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A181A1-9488-4821-9424-7928FF092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86DDC3-FBC3-4A61-835E-0A5FEE2A9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4DAEDF-525F-4B98-9DAA-5AA0E9C21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tense urban chase built around one cruc…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8B7798-5E85-4437-96EC-A629C3DBE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01F90F-A12F-4826-BC6F-094C4EABD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4C62FF-9D96-47B5-931E-95AC29249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4A36B3-5725-439F-AA24-758AA98AC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322EED-D883-475B-BCC5-C467840C6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End at the theater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61CDB3-F5A6-4879-AFDE-A1FEB3592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295689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D86E40C-86E7-4BF1-942A-58BD05F2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189CEA-01F4-476A-96C8-FA6F0C3E4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BC7600-0782-4417-AD2E-EEE92B9AF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FDF243-A923-4BB5-99B7-11A129421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81F18F-38F3-47F8-BA6D-5C4948B0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C3B87B-C9A0-4E6F-B3A3-161491932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683214-1548-4AB1-9BFF-BF2E3CD56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A80A9F-B11C-45DA-9149-790F7FB8C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4BEEBD-846A-4AEF-B0E1-AB8336517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on the alley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729695-9567-48C3-9C9A-3392E2B58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7A0F30-049F-427C-A19A-2B74FE024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2DAB6A-0B7C-4DEE-8D88-B35C0800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ACFF43-6CDB-41DA-8C57-F6DC80755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missing reel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9DD79D-59C8-4635-8308-8EAD22005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9E7D3D-0AAD-4ACD-9DCA-B49878D28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26FF2B-138F-409F-939F-23B738D7B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81A0B5-1820-47BC-99BD-4EC8265C2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Track the courier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1E35D6-AACF-475C-8BE4-BA83561D3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0818A9-3803-45C6-A4D2-347B561E2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B53731-3C6B-4820-93C9-CC8F894C5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9E9CAF-9B13-4E22-A666-C437B7B4C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final chase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5E2F55-0777-4962-B3C7-7FA8E93D6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92A86C-F3BC-4E64-8B8E-EC9B901E9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1BCBD6-0CB6-48EE-A43A-9E9CBABF7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A97759-AED5-46D0-B58D-085C4B322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at the theater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DB49F4-480C-4D00-8879-93B27FC1E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991655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B0D53D-666B-4C60-9114-F243DB3ED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601421-76B2-4BDE-BE9D-B09661E36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DE5BBA-05FF-4FF1-85D9-F15040AF6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FED4CD-F037-450E-ABB6-5657C2CD1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29B563-B70E-47E8-8226-6BE541376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short film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F6BA34-B2E1-4AF6-9E12-886C4F9E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257D78-EB23-4DD1-803F-7626C7CC0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CF9DE7-314B-488A-AAAD-E8D83FEA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A0ED5F-70D7-4EE1-A80E-829AD1697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565366-D083-426D-99CC-2AB0B19D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4F5501-1EB6-47B5-A9C4-34DC8EB01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main conflict arrives too late.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E1914C-B777-4E89-915C-5F5ADB3F5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060447-5081-4E9C-8849-A9BD22F01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beats lack a clear ending.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CF476E-A4AA-4A73-8048-0D2453BCB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B75A92-6B1A-40B3-A91E-39BBAA24C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8DD69F-5CD1-4498-ADF7-2E7C9573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95E993-6866-4444-A132-B558DABF8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frame supports one clean story beat.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6296CA-21C0-489A-8B98-4CE4370CD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818FB4-0431-4A29-A908-4535C1107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3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tension rises with a clear turning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1BA096-595F-484F-B3AE-B115FDFF3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BECE74-4FD6-4E86-8630-D94BE6D8E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6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lands with a strong visual payoff.</a:t>
            </a:r>
          </a:p>
        </p:txBody>
      </p:sp>
    </p:spTree>
    <p:extLst>
      <p:ext uri="{BB962C8B-B14F-4D97-AF65-F5344CB8AC3E}">
        <p14:creationId xmlns:p14="http://schemas.microsoft.com/office/powerpoint/2010/main" val="17338986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00B602-06FD-4A28-97F5-9941FD9AE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921945-54B3-4FAC-AD9B-4F263A456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8CE19F-73E3-4044-9E44-8CEA81951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60E01F-06FB-44AF-9201-BEDEF25E7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BF0F19-7125-4AD9-B64D-A049B9F65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C50D71-AD4D-476D-8319-06FA52851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8CB1D7-42D3-482B-8014-AB0C4F9A3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A2E91E-E998-4E80-8447-0AFE4625B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B55E2B-C55B-42EC-95B8-69CDEEB2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9E09ED-C9C7-43CE-98DA-24E6ED82C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of how to map a short film scene by scene.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E79742-8A95-4877-B28B-3B4FB60C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03E010-301D-4713-B1E0-A4C22B80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4EB902-0B52-4FB2-968B-C758C9A64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8ECB1E-9907-4167-A3CC-EC7B8E186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D32907-E174-4078-ACB9-5F9B0189A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planning pacing, tension, and visual beats.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5E3661-B58D-4A0E-872E-C0EE7ADBA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006284-4EE0-4D0E-B6EC-25456053F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544335-EF7C-4077-B56F-EDD2E5EFC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5987F9-ED11-45A9-A1CE-D330F62B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PITCH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4279C9-922D-42CE-8EE1-D9E55F6A7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storyboard to explain the story quickly in meetings.</a:t>
            </a:r>
          </a:p>
        </p:txBody>
      </p:sp>
    </p:spTree>
    <p:extLst>
      <p:ext uri="{BB962C8B-B14F-4D97-AF65-F5344CB8AC3E}">
        <p14:creationId xmlns:p14="http://schemas.microsoft.com/office/powerpoint/2010/main" val="11021454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2DF7CF7-C077-47AB-99E3-F706F3AE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078650-F200-477A-98B3-2999560EF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9268AC-6550-466C-8221-1EA940224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5779D-CCB6-46FC-A865-C0834681F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3D33A2-016F-4111-AFCD-09E7B6E50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41E289-DE0C-48A7-BB7A-881DC37FC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DB6F8D-5399-4098-B689-E682B3BE6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4BDF53-BF58-4716-AE0D-F4CAB4148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2C8D38-6C8D-49FD-AE9D-72CF086E6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85A4EE-0E92-461A-A8BB-843875089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707D36-7AEC-4E86-ABFE-4F33A8AD4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on the alley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8AC6E7-E542-4E93-9D1F-26E3EF90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BABCF6-932E-4D87-A132-03894F9A1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9BAEF9-834B-445D-B24D-E17F587BB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0C0BFC-51D2-4601-9989-240301C5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B8640E-B4FD-48FB-BC26-B272E7526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C016FB-D61F-47CD-8A9C-D47B80D45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missing reel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B6739F-6411-4104-B4BB-50809C302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3C25D6-028E-4382-961C-E4D6851A8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5CDA26-1BB3-40E0-93AD-3C17F1AB3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AD90C0-168A-406A-9401-513AF0045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F35AB8-1815-45D7-B7F7-57E340DBE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B499FE-9D57-415E-95AB-77F66FE1E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Track the courier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A4921F-3CE2-4F77-9815-30F5C419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203D08-738E-4FAC-AE8E-5B9CAACB9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4E8B3F-D448-43CC-9D79-B9C297BDF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13373F1-4EAB-409D-AEE0-6B2C3EDF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71854B-C8A3-470E-ADE7-1ADED45AD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4F158F-E669-43B6-AD43-50C592BE9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final chase</a:t>
            </a:r>
          </a:p>
        </p:txBody>
      </p:sp>
    </p:spTree>
    <p:extLst>
      <p:ext uri="{BB962C8B-B14F-4D97-AF65-F5344CB8AC3E}">
        <p14:creationId xmlns:p14="http://schemas.microsoft.com/office/powerpoint/2010/main" val="10262257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1105F4-4CB5-4837-9620-14580C129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F64216-A1C6-4FF9-B0B1-76BCB39EE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A3CCF8-4ABA-48BE-8F01-7B6D01B77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075E0E-F0AE-49A6-BA48-E47D052C0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99064C-7579-4D95-99EE-D6EB3AC16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short film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D47F7B-BC41-4DA4-9430-B8166567D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9EAC4C-E46D-46DB-A62E-36D1C5962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9028A1-9DC9-4D0F-A973-FF1099092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urgent delivery turn a simple city night into a memorable short film?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FCB977-A2D1-439C-AC78-7EC0606E9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AEAAFF-DC4E-425C-8D8D-D5CFDC5A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AAA95D-8EA4-4BF9-9041-3E2073F9E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246C77-4D38-46EC-A749-D4B233E0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missing reel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0F694D-8CB0-421D-B234-8CD5045C6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F1953F-8209-47E8-A988-9203587CF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B06DD2-37CC-4296-B545-7A702D34C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the courier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FA80B9-E0D1-46B0-9024-FA43D5A85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322CDA-66E4-46F3-B90F-E4D76A27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80C1BA-E9E4-46B1-962C-C35C9C781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at the theater</a:t>
            </a:r>
          </a:p>
        </p:txBody>
      </p:sp>
    </p:spTree>
    <p:extLst>
      <p:ext uri="{BB962C8B-B14F-4D97-AF65-F5344CB8AC3E}">
        <p14:creationId xmlns:p14="http://schemas.microsoft.com/office/powerpoint/2010/main" val="5357175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8E79A7-4ED8-48EE-B6DE-91EFDEA7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1A2AF3-A68F-4A5B-8775-D5FB5E9C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6FEEA3-74BE-46C4-AA81-22D70038C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26042E-7CAE-46D6-A626-00820166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10FAFB-BDEA-437F-9186-C64DFB184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short film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90C332-9E9D-47C4-9A76-7A24EBAF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8F6A3F-3965-4977-86F4-075C4F2E6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2C6282-2D44-45CC-AC80-DC6EF80BD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6A219C-FE37-4506-B19D-0FC4AA35B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on the alley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896B70-7EC6-42A0-8666-D0F0B7B13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AE5F55-0479-4238-841C-BD0BA48AC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9E6A27-BE4E-43D0-A610-E0809A116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9B3D1C-A114-4B2B-B197-E633BA1D2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58E5ED-6368-4557-810B-F37E0612F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missing reel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EACDB3-BB7E-46A3-95C3-7C3402D9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6CEF40-EB31-4A4E-9049-F270267FF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9E0A93-3EA6-4E44-8798-9AFE6EE46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E3C8E6-A53C-490B-A7B2-65DFCCDB0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E1252F-5B00-4976-B841-F399648D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Track the courier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C6B64C-9675-4B0A-BE45-5D9B594EA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D7057B-FE7F-4EAB-BD4F-A6DE4F900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E3A4E5-6E32-4D8B-9705-AD9E0ADBD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D233A6-17B3-487A-A29F-3AFBA6F74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DEFBF5-3FA4-42E5-965D-25ADB0DD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at the theater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D7483F8-035D-4D1A-8C3F-3F5B25B24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281814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34E15A-E21D-4A91-AF34-49AF3B4BA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5DF052-E435-4EE2-A322-D8A72D474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B507A9-8641-4D73-AEBD-3D0C028F8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chase into a clear visual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FA2868-F906-477B-BF0B-9747EEEB0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625F2C-A2FB-45EF-BA70-F92EFF4C9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734162-3E2D-4585-9949-2F629F662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539663-7E02-466F-8166-28FD57C2E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608307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2026-10-01T07:48:37.6430000Z</dcterms:created>
  <dcterms:modified xsi:type="dcterms:W3CDTF">2026-10-01T07:48:37.6430000Z</dcterms:modified>
</coreProperties>
</file>