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f6f7179f0b47cc" /><Relationship Type="http://schemas.openxmlformats.org/officeDocument/2006/relationships/extended-properties" Target="/docProps/app.xml" Id="R6514173b74194d26" /><Relationship Type="http://schemas.openxmlformats.org/officeDocument/2006/relationships/officeDocument" Target="/ppt/presentation.xml" Id="R3e3ae1a9582b4a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cafa92c8bc482f"/>
  </p:sldMasterIdLst>
  <p:notesMasterIdLst>
    <p:notesMasterId xmlns:r="http://schemas.openxmlformats.org/officeDocument/2006/relationships" r:id="Rcb3f0aadc38741f2"/>
  </p:notesMasterIdLst>
  <p:sldIdLst>
    <p:sldId xmlns:r="http://schemas.openxmlformats.org/officeDocument/2006/relationships" id="256" r:id="R41e70cabe8374b31"/>
    <p:sldId xmlns:r="http://schemas.openxmlformats.org/officeDocument/2006/relationships" id="257" r:id="Rbcfac1c524d34605"/>
    <p:sldId xmlns:r="http://schemas.openxmlformats.org/officeDocument/2006/relationships" id="258" r:id="R905bf2f751a54738"/>
    <p:sldId xmlns:r="http://schemas.openxmlformats.org/officeDocument/2006/relationships" id="259" r:id="R0a43dd14aa4244fc"/>
    <p:sldId xmlns:r="http://schemas.openxmlformats.org/officeDocument/2006/relationships" id="260" r:id="Ra402853fdc33452a"/>
    <p:sldId xmlns:r="http://schemas.openxmlformats.org/officeDocument/2006/relationships" id="261" r:id="Rc60791f6fb0e4423"/>
    <p:sldId xmlns:r="http://schemas.openxmlformats.org/officeDocument/2006/relationships" id="262" r:id="R48c43925196f460a"/>
    <p:sldId xmlns:r="http://schemas.openxmlformats.org/officeDocument/2006/relationships" id="263" r:id="R404eca4986834c11"/>
    <p:sldId xmlns:r="http://schemas.openxmlformats.org/officeDocument/2006/relationships" id="264" r:id="Rea4920f508d34599"/>
    <p:sldId xmlns:r="http://schemas.openxmlformats.org/officeDocument/2006/relationships" id="265" r:id="R3b316685897c4ede"/>
    <p:sldId xmlns:r="http://schemas.openxmlformats.org/officeDocument/2006/relationships" id="266" r:id="Rb3c623f8703945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0946bcfadd4956" /><Relationship Type="http://schemas.openxmlformats.org/officeDocument/2006/relationships/slideMaster" Target="/ppt/slideMasters/slideMaster1.xml" Id="R6acafa92c8bc482f" /><Relationship Type="http://schemas.openxmlformats.org/officeDocument/2006/relationships/notesMaster" Target="/ppt/notesMasters/notesMaster1.xml" Id="Rcb3f0aadc38741f2" /><Relationship Type="http://schemas.openxmlformats.org/officeDocument/2006/relationships/presProps" Target="/ppt/presProps.xml" Id="R126a6d9d99524f45" /><Relationship Type="http://schemas.openxmlformats.org/officeDocument/2006/relationships/tableStyles" Target="/ppt/tableStyles.xml" Id="R8ecb5037489a4eb1" /><Relationship Type="http://schemas.openxmlformats.org/officeDocument/2006/relationships/slide" Target="/ppt/slides/slide1.xml" Id="R41e70cabe8374b31" /><Relationship Type="http://schemas.openxmlformats.org/officeDocument/2006/relationships/slide" Target="/ppt/slides/slide2.xml" Id="Rbcfac1c524d34605" /><Relationship Type="http://schemas.openxmlformats.org/officeDocument/2006/relationships/slide" Target="/ppt/slides/slide3.xml" Id="R905bf2f751a54738" /><Relationship Type="http://schemas.openxmlformats.org/officeDocument/2006/relationships/slide" Target="/ppt/slides/slide4.xml" Id="R0a43dd14aa4244fc" /><Relationship Type="http://schemas.openxmlformats.org/officeDocument/2006/relationships/slide" Target="/ppt/slides/slide5.xml" Id="Ra402853fdc33452a" /><Relationship Type="http://schemas.openxmlformats.org/officeDocument/2006/relationships/slide" Target="/ppt/slides/slide6.xml" Id="Rc60791f6fb0e4423" /><Relationship Type="http://schemas.openxmlformats.org/officeDocument/2006/relationships/slide" Target="/ppt/slides/slide7.xml" Id="R48c43925196f460a" /><Relationship Type="http://schemas.openxmlformats.org/officeDocument/2006/relationships/slide" Target="/ppt/slides/slide8.xml" Id="R404eca4986834c11" /><Relationship Type="http://schemas.openxmlformats.org/officeDocument/2006/relationships/slide" Target="/ppt/slides/slide9.xml" Id="Rea4920f508d34599" /><Relationship Type="http://schemas.openxmlformats.org/officeDocument/2006/relationships/slide" Target="/ppt/slides/slide10.xml" Id="R3b316685897c4ede" /><Relationship Type="http://schemas.openxmlformats.org/officeDocument/2006/relationships/slide" Target="/ppt/slides/slide11.xml" Id="Rb3c623f8703945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a1bdaa1b2e48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d1c1ee5c2649be" /><Relationship Type="http://schemas.openxmlformats.org/officeDocument/2006/relationships/notesMaster" Target="/ppt/notesMasters/notesMaster1.xml" Id="Rb06439f477634a1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92d82f6ff54ff9" /><Relationship Type="http://schemas.openxmlformats.org/officeDocument/2006/relationships/notesMaster" Target="/ppt/notesMasters/notesMaster1.xml" Id="Raba5e5c94b764f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967806965747e4" /><Relationship Type="http://schemas.openxmlformats.org/officeDocument/2006/relationships/notesMaster" Target="/ppt/notesMasters/notesMaster1.xml" Id="R5a27b72c97d047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9c8f4047474584" /><Relationship Type="http://schemas.openxmlformats.org/officeDocument/2006/relationships/notesMaster" Target="/ppt/notesMasters/notesMaster1.xml" Id="Ra1af93d32e0a46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7cbe8b8265546fa" /><Relationship Type="http://schemas.openxmlformats.org/officeDocument/2006/relationships/notesMaster" Target="/ppt/notesMasters/notesMaster1.xml" Id="R38441d943c274b4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2acfb7dd544a0a" /><Relationship Type="http://schemas.openxmlformats.org/officeDocument/2006/relationships/notesMaster" Target="/ppt/notesMasters/notesMaster1.xml" Id="R6780096e852f47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645e5c8dc148ab" /><Relationship Type="http://schemas.openxmlformats.org/officeDocument/2006/relationships/notesMaster" Target="/ppt/notesMasters/notesMaster1.xml" Id="R5d755be123094c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918bb91ba0497f" /><Relationship Type="http://schemas.openxmlformats.org/officeDocument/2006/relationships/notesMaster" Target="/ppt/notesMasters/notesMaster1.xml" Id="R946a8581fac64d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0b2f408cb34e11" /><Relationship Type="http://schemas.openxmlformats.org/officeDocument/2006/relationships/notesMaster" Target="/ppt/notesMasters/notesMaster1.xml" Id="R305fd8c0bd1e42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9c3e5677e104f7e" /><Relationship Type="http://schemas.openxmlformats.org/officeDocument/2006/relationships/notesMaster" Target="/ppt/notesMasters/notesMaster1.xml" Id="R9aaeacf23517446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9b5c9d885c44ff" /><Relationship Type="http://schemas.openxmlformats.org/officeDocument/2006/relationships/notesMaster" Target="/ppt/notesMasters/notesMaster1.xml" Id="R9169f4db1cc84f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07942e8f0d4c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7fc8b813b14c84" /><Relationship Type="http://schemas.openxmlformats.org/officeDocument/2006/relationships/slideLayout" Target="/ppt/slideLayouts/slideLayout1.xml" Id="R42d105dff1db44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2d105dff1db44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a9a372e6a47e7" /><Relationship Type="http://schemas.openxmlformats.org/officeDocument/2006/relationships/image" Target="/ppt/media/image.png" Id="Rb500181472414d9d" /><Relationship Type="http://schemas.openxmlformats.org/officeDocument/2006/relationships/notesSlide" Target="/ppt/notesSlides/notesSlide1.xml" Id="R2547479eb48e4be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f7572f1f9f47d4" /><Relationship Type="http://schemas.openxmlformats.org/officeDocument/2006/relationships/notesSlide" Target="/ppt/notesSlides/notesSlide2.xml" Id="R41a601833b8d4f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27a69c2eeb4952" /><Relationship Type="http://schemas.openxmlformats.org/officeDocument/2006/relationships/notesSlide" Target="/ppt/notesSlides/notesSlide3.xml" Id="Rd1c54a0b142642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528332ccef4247" /><Relationship Type="http://schemas.openxmlformats.org/officeDocument/2006/relationships/notesSlide" Target="/ppt/notesSlides/notesSlide4.xml" Id="R7d4121d9085748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03d351db8428b" /><Relationship Type="http://schemas.openxmlformats.org/officeDocument/2006/relationships/notesSlide" Target="/ppt/notesSlides/notesSlide5.xml" Id="R6b20d7d7c36a4d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e752bc157489a" /><Relationship Type="http://schemas.openxmlformats.org/officeDocument/2006/relationships/notesSlide" Target="/ppt/notesSlides/notesSlide6.xml" Id="Rf12aa354563c43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8be150ec184a63" /><Relationship Type="http://schemas.openxmlformats.org/officeDocument/2006/relationships/notesSlide" Target="/ppt/notesSlides/notesSlide7.xml" Id="R9c61f5e68918429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f274aedfb44abb" /><Relationship Type="http://schemas.openxmlformats.org/officeDocument/2006/relationships/notesSlide" Target="/ppt/notesSlides/notesSlide8.xml" Id="Rc946610a76c94c3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4c2e7d05e14837" /><Relationship Type="http://schemas.openxmlformats.org/officeDocument/2006/relationships/notesSlide" Target="/ppt/notesSlides/notesSlide9.xml" Id="R55a1985ec52848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a84c9393274e76" /><Relationship Type="http://schemas.openxmlformats.org/officeDocument/2006/relationships/notesSlide" Target="/ppt/notesSlides/notesSlide10.xml" Id="Rae596de1ba8142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ebac4841044409" /><Relationship Type="http://schemas.openxmlformats.org/officeDocument/2006/relationships/notesSlide" Target="/ppt/notesSlides/notesSlide11.xml" Id="R6d3afee98a0f40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1D9657-1931-40D0-8F68-2DB3C579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D1D42-A01F-4796-8F59-E845EFA79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1DF77-77AD-425F-93E1-7658D7DE3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Film The Present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59EABD-ABFC-4BE2-B6D1-6713BA282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class uses a short film to explore gratitude through a student’s ordinary 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51F23-CD8A-4F06-B21A-83383BF4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4E1197-5146-4189-B45B-045D4E575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719DA-A8CB-4CB7-82B2-719F8B77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7E3A03-4621-4DEF-AB2A-DB1F1348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00181472414d9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092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4C90FA-C6C9-4A32-B38A-205F5FB50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90656D-C3F8-4BAA-B277-8B986F85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037102-43F6-4EF6-9DAA-B8F5A13D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1E41A-5290-4796-86D8-76402B81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B1979-604A-4B1C-BAED-92D27297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the present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19F9CB-75E4-4381-B41B-547D5EBD5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A466FD-20B5-42C7-9142-E65F1CDD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3577D8-0DBA-43C7-B462-0D13FD84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2C6618-3088-475D-8FEB-BEB7C555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Watch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67C3C-93DD-4521-BB4C-883F0BD6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82AAD2-F896-41E0-ABCA-05716ED78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98F804-2981-492E-BA07-1A8E3CA1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A55143-2514-4862-8917-87889FB1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440B39-DEB9-41ED-B63C-6DC95B9D8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C2A9A-BF07-49BC-9795-DD870807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2FAE48-4247-4D18-95B1-4E6B52C70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 Discussion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76B4C4-9400-4413-90AE-1244CFC1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the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A2C068-A836-4D35-98B7-4473B5789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E1A017-ED05-4CC1-8E81-25AEBA22B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17067F-F754-46CD-B68D-3100A0FB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Reflection Task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150E29-BDE1-4AAF-9697-9170810B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personal links</a:t>
            </a:r>
          </a:p>
        </p:txBody>
      </p:sp>
    </p:spTree>
    <p:extLst>
      <p:ext uri="{BB962C8B-B14F-4D97-AF65-F5344CB8AC3E}">
        <p14:creationId xmlns:p14="http://schemas.microsoft.com/office/powerpoint/2010/main" val="5684894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FBF668-73D6-4DFB-8AD6-DB83895BB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B9EA97-3661-4807-AEDE-E6AEBDC98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95349F-8F39-4AD2-BBE6-D74501AD9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11190-1D33-4B29-80C5-9F1BBBB5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503929-8C16-44C9-9F95-DE9245BB0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a small act, then reflect on what it reveals.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B7EC47-CE3C-4AED-A880-AD4670AE1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7F7AF-ED31-452B-A0A0-89307EF4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822807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445AAC-8C74-4E02-8597-29F721E3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7168B4-270A-45C2-B1C8-C86314E8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9A6FAB-8F0D-4A4C-9306-AFE15AA93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35BBF2-7274-4AE4-84A6-AC538FC9C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CAD818-24AA-4CFF-8EDA-B428B456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short film the present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F6EA25-7613-4469-8391-202934FC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B8BC38-8577-4066-8306-D3425FF1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0C0CCC-D24B-4C26-9A98-BEFD2421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009BC2-05CC-4400-9B6E-8FF8C028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the present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506A1E-8717-44C6-AEDF-AF7F46DF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BE572-8E44-49BE-95A6-D646A946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F8E44C-6937-49E2-8618-CE88E16D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66CA21-746E-4A34-9B9A-6CEE5E94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D25AEE-368A-4BD5-9AF5-6A21F25B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a small act, then reflect on what it…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A38419-4755-4F4D-B2BD-1ABF056F4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472081-1E61-4EE0-A6D9-FA973155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C2D656-0F55-423F-B6B3-A9B8F6410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378916-D529-4ACA-BA89-D0120189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9E306C-5A61-4A95-BBF3-33483FE8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Write a response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40CE2C-1D62-47E8-A430-1CDD60F5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684943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77CC44-861D-4D93-8879-946B4805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3EE906-D0AD-46A1-8533-32921D11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A525CC-AC8B-44F7-9C10-3C79F5CDF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FC8276-F7C6-49A6-8D76-B745AF80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52D567-0CFC-4129-93FA-DD6FC22E9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9A933B-4BED-4E08-8DC1-52B0B20B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4BD801-98FF-4D84-83BB-D979B0801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651020-3CDD-4020-BEC3-99DF116A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71392E-6828-4E7C-9D95-E6CD96326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Watch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B72242-9E90-44DF-A7F5-87B7D3D4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04044F-3281-438F-BBAF-CC7B4F302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954AFD-9C08-4938-9F6F-A4F3CCDC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019DFD-47AA-4E86-AB80-2CA5683C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F218E0-87A2-40DC-826E-2E83802B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8E53DD-B405-4AE5-9581-B336AEF6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8C1053-63F5-4353-9E66-0086C72B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BF0205-0CA8-4896-BD39-E5F27131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 the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DB7212-E89C-41BA-A735-AECB4FD92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B23B43-46C0-4844-A2A4-4F6AA6F85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32F426-6360-4B19-9A89-2EB0F1665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0CFAB0-39E2-49A6-AA4F-2201A366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personal links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4934A8-5128-4C00-8BF1-84CC9FEFA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AC0A98-64DC-4EEE-9AFC-CF8D9FD3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76E56C-FA3F-44DD-90C7-E10B8722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89A241-1BAE-4D22-A763-6A7FC985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a 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E32CBD-1900-466F-8615-F0152F67D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961557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1E9321-E37A-46E6-9F4B-379683F8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0247C5-8E8F-4C46-AC5E-C0B68687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8A90D7-D4A8-4FD4-A874-3AF2B860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6AD4DF-4593-4A19-915F-F51D60DD4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0363D-BB19-4142-90E3-BC89EED1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the present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211C92-A406-4B74-9B8A-CFD7A1AFB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2C818D-C31E-4633-AEEB-E241D21FF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09059C-E0D9-4EEF-A296-66E163BB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090C05-80AF-4DF0-9D76-C2BD36B4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only summarize the plot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1EEE31-44F7-48A1-B6A9-8AD191C9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79C20A-0152-44B1-9928-AF5023972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Discussion stays too general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E85C65-D8B4-4E72-927E-1C64C7383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5BC70D-6BB6-46A4-BD08-A544032D6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Reflection feels disconnected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479427-8A01-4381-A65C-4141E9B8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395F4A-9433-4534-8611-B9FE6E765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7FA6F4-2D84-447B-B2CD-360646E4B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56FB7D-E3EB-41A6-9383-A0BB1DCA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Learners identify the theme clearly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6F06FA-020B-40FE-81CF-3A49D3EC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62ECC-BE64-48E1-A97A-1E90FE7F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Conversation centers on one moment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2D22ED-9BB9-495C-AFB4-CBC239DC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5D47ED-8C3F-4BEE-937F-D8CE9AAE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leave with a personal takeaway</a:t>
            </a:r>
          </a:p>
        </p:txBody>
      </p:sp>
    </p:spTree>
    <p:extLst>
      <p:ext uri="{BB962C8B-B14F-4D97-AF65-F5344CB8AC3E}">
        <p14:creationId xmlns:p14="http://schemas.microsoft.com/office/powerpoint/2010/main" val="17085839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3B18FE-8CA4-440F-8EFD-02CFE6F61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04867F-AD8A-4712-AC4F-447ADD3C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7A9E51-98F0-41DE-8C47-FE96A9F56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908422-A969-467D-BF2F-E37B2D3C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8CAF72-B5EE-48CA-A6CB-A7D5CB379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FC7952-8FBC-4C2B-8224-E83D0965E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D28F04-FC41-4956-879C-D7850E0F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F4B4D-5D66-4D51-9B13-D75FEE141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9F7538-A423-4951-8619-D65FC4D1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219140-8891-4306-A301-72E809A2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lesson flow that turns a short film into discussion and writing.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753C96-1339-41CC-96D6-F4FFD6A9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BF3EED-56E3-4CC9-84E5-5B6097CA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53F29E-B3EA-4F47-B7EF-0A70E968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FE9103-21DB-425B-9BC5-104295864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97F816-0B14-42A5-BE1D-67A56C57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connect the film’s theme to their own everyday choices.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4DA1B0-B617-4E7C-B555-487C1B27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E78741-3AD5-4698-9792-BD3B09673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595DC0-8653-460A-AD84-D822E9953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416F3F-5CB9-4E46-B7A5-222860B7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WORKSHOP HOSTS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3B7C96-5EB0-4C32-BFE5-B2F025241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 outline for guiding reflection without overcomplicating the session.</a:t>
            </a:r>
          </a:p>
        </p:txBody>
      </p:sp>
    </p:spTree>
    <p:extLst>
      <p:ext uri="{BB962C8B-B14F-4D97-AF65-F5344CB8AC3E}">
        <p14:creationId xmlns:p14="http://schemas.microsoft.com/office/powerpoint/2010/main" val="18227205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92CCB14-FBB0-4D84-8409-DB701EBEA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9B823C-FB33-4123-AA15-D3BD5DED6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E27E18-3002-4514-AE00-E9454ABF4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E04D98-EFD2-42C3-863B-D9EE2F21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A3054F-34E1-4048-81F1-0CDDBB64C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3C5DB-DF05-4CB0-A642-88144BB9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6AF4A-21A1-437C-BCE8-7BB5F6D2E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8F949F-C76C-403E-800D-0A656C82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57B3F8-5497-40A8-9FC3-95476477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025B4C-1D7D-4E74-957C-D62FA992D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1F1EB5-5AAB-42B8-8F70-ACD97D5A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Watch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C92342-612B-4C02-A7C9-C1C3D454F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307491-D0EA-4C31-83FE-6E675D82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08A03A-38DA-4637-ADFB-594C5B2B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1095E7-1A18-4F15-B803-884335AC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267F53-EF56-438E-9F54-9BCBF40F4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F83D65-B574-4C19-88DA-A114FD9C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FA9A85-5F0E-4A61-A023-1FBBAFF4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2440B3-77C8-419E-9FB9-029CC52D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DF66A7-CBA7-49DA-9118-6466CD6A5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2D01E2-AB3D-462A-B301-2E509B9F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054DBB-C337-421E-AD1C-9CB14ABA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B9CAC8-D7ED-44AD-B327-4F5E7875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 the message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4EBBC2-186C-4EC2-A4F7-B91F26F4F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9368BB-DFE5-4920-B6A5-E5F9F155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25145A-C320-40CC-9F2E-9786348B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AF5947-3017-40D5-B27B-38163273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4B0EF7-148D-462C-8014-962631E0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EF76BF-C4AD-4B1B-9409-78AF6D9E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personal links</a:t>
            </a:r>
          </a:p>
        </p:txBody>
      </p:sp>
    </p:spTree>
    <p:extLst>
      <p:ext uri="{BB962C8B-B14F-4D97-AF65-F5344CB8AC3E}">
        <p14:creationId xmlns:p14="http://schemas.microsoft.com/office/powerpoint/2010/main" val="21341887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564EB9-2004-4543-87C5-7D1332D3C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744F0E-AE74-4C54-8BBE-BFA334E4F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9DE9EF-6AAC-473B-9316-EC85B1C8C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E570C-3A1D-400E-8900-36F241B2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2DC9A0-FEAD-429C-A5EE-CD0B4247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7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the present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74FB29-CEF2-4DE1-B8C4-3C521D91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541EA0-3BCE-486C-B09D-34084A810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DB31F-0FD5-403F-97B8-0E0315105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does the boy’s small choice say about appreciation and attention?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C9DA9-1B46-4A31-8564-67BC03F98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EB33C1-B77B-4897-BE23-0A7F4F99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717F06-4A40-475E-B320-24FBF2A51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33876E-A75F-4C39-A6FD-7B1B9152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3A8C3C-07E9-490A-A9F9-EA5B96EA1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105DB3-AF1C-4656-B643-487EE9E4D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F47B41-9B0F-434D-A78B-4524627E0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Discuss the message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8331B1-F00E-4A32-A71B-FA3CD1EF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1C2C26-9D27-40D4-9D97-0D93164A6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49E536-BB76-4A13-8B72-9A75942D1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response</a:t>
            </a:r>
          </a:p>
        </p:txBody>
      </p:sp>
    </p:spTree>
    <p:extLst>
      <p:ext uri="{BB962C8B-B14F-4D97-AF65-F5344CB8AC3E}">
        <p14:creationId xmlns:p14="http://schemas.microsoft.com/office/powerpoint/2010/main" val="20621106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5ACA15-9F6D-41E6-88D4-EB0080482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70515C-C0B3-43F5-B4E3-6BD56D7C3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9AA1A6-9934-444B-AC88-EC2AFF80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818F0E-BCED-4971-BFE5-81092FD2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D040CB-0284-4CCD-925E-5FE4B6B1A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the present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9B19EC-7F9F-4293-A577-46122601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05779B-9158-4D5A-B515-5EA2A1FB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11C634-1FED-42D7-A101-316A430DA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D5A7D5-ECAD-46B4-81AD-F96A8E0D5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Watch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040372-5AAA-41D8-A9A9-5E5BA70E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14C8B8-1A94-4171-8ED6-F7BBC452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A0134D-E59B-470B-86A5-5B31B4CE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32FED6-2547-4681-ACC3-9498B5785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F7D8A9-0628-4AB7-AF24-638029CE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F7D73D-1822-40CF-87AA-00F3D0929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CA2094-C845-4A25-B558-C89B92848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650C5D-F896-4823-AE28-DFA3FCAC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D1F6E3-F910-4587-8113-671667C2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89CC4E-91C5-4A05-8C01-1B2230AD7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 the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EB96DC-7EA0-4DFB-B51F-9F34FAE1B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0F5971-B292-4AEC-BE8A-14DC820F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501230-79A4-4B5A-8764-A732AB02D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97C8A9-AE83-450E-8FF1-CFC9FAC33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FF8CCE-5E9F-40EB-A20C-60B50056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a response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1DD9DC-DAE6-48B4-A901-47B622AA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75302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600F7-47B0-4F6F-A1FF-4ACEAE7F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E60756-E229-4EC9-8589-D1B8F7B7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7CEB35-14F4-4530-BA4A-1F69E0B4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scene into a meaningful class conversation.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110C08-8F1F-48DD-BA89-3E475B78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AB44DA-1C1B-48ED-8668-12792563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298251-3C93-43FC-9DD1-913E6CE15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84383-5890-4317-A384-7295C12C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675230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2026-10-01T22:57:38.7220000Z</dcterms:created>
  <dcterms:modified xsi:type="dcterms:W3CDTF">2026-10-01T22:57:38.7220000Z</dcterms:modified>
</coreProperties>
</file>