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4cb4e6a38ed403b" /><Relationship Type="http://schemas.openxmlformats.org/officeDocument/2006/relationships/extended-properties" Target="/docProps/app.xml" Id="Rab71dc3b32d543a5" /><Relationship Type="http://schemas.openxmlformats.org/officeDocument/2006/relationships/officeDocument" Target="/ppt/presentation.xml" Id="Recfda62a431548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726eec2be364017"/>
  </p:sldMasterIdLst>
  <p:notesMasterIdLst>
    <p:notesMasterId xmlns:r="http://schemas.openxmlformats.org/officeDocument/2006/relationships" r:id="R7068ace32d9c4bad"/>
  </p:notesMasterIdLst>
  <p:sldIdLst>
    <p:sldId xmlns:r="http://schemas.openxmlformats.org/officeDocument/2006/relationships" id="256" r:id="R207f079c94844c51"/>
    <p:sldId xmlns:r="http://schemas.openxmlformats.org/officeDocument/2006/relationships" id="257" r:id="Rd26f15afe9e44405"/>
    <p:sldId xmlns:r="http://schemas.openxmlformats.org/officeDocument/2006/relationships" id="258" r:id="R69119d2349314280"/>
    <p:sldId xmlns:r="http://schemas.openxmlformats.org/officeDocument/2006/relationships" id="259" r:id="R5e2700e8223c4683"/>
    <p:sldId xmlns:r="http://schemas.openxmlformats.org/officeDocument/2006/relationships" id="260" r:id="R0db487a780074e8f"/>
    <p:sldId xmlns:r="http://schemas.openxmlformats.org/officeDocument/2006/relationships" id="261" r:id="R555cfe45eba4439b"/>
    <p:sldId xmlns:r="http://schemas.openxmlformats.org/officeDocument/2006/relationships" id="262" r:id="Rec9fadcf65374288"/>
    <p:sldId xmlns:r="http://schemas.openxmlformats.org/officeDocument/2006/relationships" id="263" r:id="R12573b28bd5a4320"/>
    <p:sldId xmlns:r="http://schemas.openxmlformats.org/officeDocument/2006/relationships" id="264" r:id="R75700aa14ace40ad"/>
    <p:sldId xmlns:r="http://schemas.openxmlformats.org/officeDocument/2006/relationships" id="265" r:id="R11ec052bf7f24f93"/>
    <p:sldId xmlns:r="http://schemas.openxmlformats.org/officeDocument/2006/relationships" id="266" r:id="Ref69f23042fe4d6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2783c285f4b4238" /><Relationship Type="http://schemas.openxmlformats.org/officeDocument/2006/relationships/slideMaster" Target="/ppt/slideMasters/slideMaster1.xml" Id="R7726eec2be364017" /><Relationship Type="http://schemas.openxmlformats.org/officeDocument/2006/relationships/notesMaster" Target="/ppt/notesMasters/notesMaster1.xml" Id="R7068ace32d9c4bad" /><Relationship Type="http://schemas.openxmlformats.org/officeDocument/2006/relationships/presProps" Target="/ppt/presProps.xml" Id="Rc592eb5eefe1408e" /><Relationship Type="http://schemas.openxmlformats.org/officeDocument/2006/relationships/tableStyles" Target="/ppt/tableStyles.xml" Id="Rde28e30219404f33" /><Relationship Type="http://schemas.openxmlformats.org/officeDocument/2006/relationships/slide" Target="/ppt/slides/slide1.xml" Id="R207f079c94844c51" /><Relationship Type="http://schemas.openxmlformats.org/officeDocument/2006/relationships/slide" Target="/ppt/slides/slide2.xml" Id="Rd26f15afe9e44405" /><Relationship Type="http://schemas.openxmlformats.org/officeDocument/2006/relationships/slide" Target="/ppt/slides/slide3.xml" Id="R69119d2349314280" /><Relationship Type="http://schemas.openxmlformats.org/officeDocument/2006/relationships/slide" Target="/ppt/slides/slide4.xml" Id="R5e2700e8223c4683" /><Relationship Type="http://schemas.openxmlformats.org/officeDocument/2006/relationships/slide" Target="/ppt/slides/slide5.xml" Id="R0db487a780074e8f" /><Relationship Type="http://schemas.openxmlformats.org/officeDocument/2006/relationships/slide" Target="/ppt/slides/slide6.xml" Id="R555cfe45eba4439b" /><Relationship Type="http://schemas.openxmlformats.org/officeDocument/2006/relationships/slide" Target="/ppt/slides/slide7.xml" Id="Rec9fadcf65374288" /><Relationship Type="http://schemas.openxmlformats.org/officeDocument/2006/relationships/slide" Target="/ppt/slides/slide8.xml" Id="R12573b28bd5a4320" /><Relationship Type="http://schemas.openxmlformats.org/officeDocument/2006/relationships/slide" Target="/ppt/slides/slide9.xml" Id="R75700aa14ace40ad" /><Relationship Type="http://schemas.openxmlformats.org/officeDocument/2006/relationships/slide" Target="/ppt/slides/slide10.xml" Id="R11ec052bf7f24f93" /><Relationship Type="http://schemas.openxmlformats.org/officeDocument/2006/relationships/slide" Target="/ppt/slides/slide11.xml" Id="Ref69f23042fe4d6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ae7fab79c542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5014316ba5b4c2b" /><Relationship Type="http://schemas.openxmlformats.org/officeDocument/2006/relationships/notesMaster" Target="/ppt/notesMasters/notesMaster1.xml" Id="R8a6f1734f87f465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aa7a477cc584573" /><Relationship Type="http://schemas.openxmlformats.org/officeDocument/2006/relationships/notesMaster" Target="/ppt/notesMasters/notesMaster1.xml" Id="R2785ab3c62a245e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c4994ffba414cf8" /><Relationship Type="http://schemas.openxmlformats.org/officeDocument/2006/relationships/notesMaster" Target="/ppt/notesMasters/notesMaster1.xml" Id="Re26f3adf5cf243f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e1aa4aeaba54cea" /><Relationship Type="http://schemas.openxmlformats.org/officeDocument/2006/relationships/notesMaster" Target="/ppt/notesMasters/notesMaster1.xml" Id="R96368a886ee0448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d47ec193986414e" /><Relationship Type="http://schemas.openxmlformats.org/officeDocument/2006/relationships/notesMaster" Target="/ppt/notesMasters/notesMaster1.xml" Id="Rafe1591d791441b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3ec245356714721" /><Relationship Type="http://schemas.openxmlformats.org/officeDocument/2006/relationships/notesMaster" Target="/ppt/notesMasters/notesMaster1.xml" Id="R301a9fa0579d430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8e52931417949e2" /><Relationship Type="http://schemas.openxmlformats.org/officeDocument/2006/relationships/notesMaster" Target="/ppt/notesMasters/notesMaster1.xml" Id="R809874da25ec401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f144e7deccf4a23" /><Relationship Type="http://schemas.openxmlformats.org/officeDocument/2006/relationships/notesMaster" Target="/ppt/notesMasters/notesMaster1.xml" Id="R133b2ad9fafc45e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84dca48375e44e5" /><Relationship Type="http://schemas.openxmlformats.org/officeDocument/2006/relationships/notesMaster" Target="/ppt/notesMasters/notesMaster1.xml" Id="R28dece75e82145d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fb668b62ae94616" /><Relationship Type="http://schemas.openxmlformats.org/officeDocument/2006/relationships/notesMaster" Target="/ppt/notesMasters/notesMaster1.xml" Id="R11e25dc307e14c8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b5853dae9d84a6c" /><Relationship Type="http://schemas.openxmlformats.org/officeDocument/2006/relationships/notesMaster" Target="/ppt/notesMasters/notesMaster1.xml" Id="R3018da5f6c64400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ff67a87ea84a5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dbbb2d50b184e35" /><Relationship Type="http://schemas.openxmlformats.org/officeDocument/2006/relationships/slideLayout" Target="/ppt/slideLayouts/slideLayout1.xml" Id="Read8ab5d85064da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ad8ab5d85064da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8b8ebd55db4429" /><Relationship Type="http://schemas.openxmlformats.org/officeDocument/2006/relationships/image" Target="/ppt/media/image.png" Id="Re620550cbf8149fa" /><Relationship Type="http://schemas.openxmlformats.org/officeDocument/2006/relationships/notesSlide" Target="/ppt/notesSlides/notesSlide1.xml" Id="Rcfc426f7f6b74d6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2e31f9c888471f" /><Relationship Type="http://schemas.openxmlformats.org/officeDocument/2006/relationships/notesSlide" Target="/ppt/notesSlides/notesSlide2.xml" Id="Rfa3aec1e373642a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b2db5d61b74fe6" /><Relationship Type="http://schemas.openxmlformats.org/officeDocument/2006/relationships/notesSlide" Target="/ppt/notesSlides/notesSlide3.xml" Id="R2902cd38af3144e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3b33064eb94f96" /><Relationship Type="http://schemas.openxmlformats.org/officeDocument/2006/relationships/notesSlide" Target="/ppt/notesSlides/notesSlide4.xml" Id="R2a0555377d4f478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fbd59c1cea447d" /><Relationship Type="http://schemas.openxmlformats.org/officeDocument/2006/relationships/notesSlide" Target="/ppt/notesSlides/notesSlide5.xml" Id="R4103617a38f548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b15319a94542f3" /><Relationship Type="http://schemas.openxmlformats.org/officeDocument/2006/relationships/notesSlide" Target="/ppt/notesSlides/notesSlide6.xml" Id="R93e6a82251e34a6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72567139454106" /><Relationship Type="http://schemas.openxmlformats.org/officeDocument/2006/relationships/notesSlide" Target="/ppt/notesSlides/notesSlide7.xml" Id="R583c3078e06e4ab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bf9cc78dd24e81" /><Relationship Type="http://schemas.openxmlformats.org/officeDocument/2006/relationships/notesSlide" Target="/ppt/notesSlides/notesSlide8.xml" Id="R067962194c41456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c6b2cf0a534871" /><Relationship Type="http://schemas.openxmlformats.org/officeDocument/2006/relationships/notesSlide" Target="/ppt/notesSlides/notesSlide9.xml" Id="R4e6f925d80b942d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25a55df2604731" /><Relationship Type="http://schemas.openxmlformats.org/officeDocument/2006/relationships/notesSlide" Target="/ppt/notesSlides/notesSlide10.xml" Id="R70bd95c2b3c347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a69e23ca6b4bb0" /><Relationship Type="http://schemas.openxmlformats.org/officeDocument/2006/relationships/notesSlide" Target="/ppt/notesSlides/notesSlide11.xml" Id="R824064b134174fe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6FC33F-7896-4D69-B99D-DD81F91F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99F058-1080-4D00-9E91-61C7F6D90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E60F69-B318-498C-B01C-4EB914F71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Short-Form Video Strategy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1B6509-8106-4B1F-ACC4-4F4338A92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coffee brand turns quick recipe clips into a steady stream of weekend orders.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F5E4F0-DC95-417F-A730-B981150E8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5C0CA3-F502-46E2-9940-75A6BF59C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EC3F9A-83C3-445A-BFF6-3817ECB40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C92459-5B57-46A6-8F07-63A32EC7B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20550cbf8149f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145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5899CE-A8D0-4EDA-A500-D2964A93E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856E45-E8A4-4885-8827-9CD7AF617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FC1389-A828-4AE0-9152-AA7350B96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1E08AF-D408-455C-A257-6F5417681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6A7630-85F4-47F8-A0FF-ED9BD2F1A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8CA566-77EC-418E-85AD-C24C9B76A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5236FF-BD14-4FD4-8E22-C5902C85C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753D4D-8442-4A25-B8E3-41B66C66E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2CE05B-CF9E-48E7-938A-302FF0439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one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19E997-9341-4176-B890-137B76F17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643556-CC77-489E-AF86-04D2AD5EC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0B1462-C36A-45CC-8724-34C3BC283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720359-646F-4161-B059-D45E8793A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3 content pillars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EB63DA-428D-4223-8394-64C1F49B2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DF9F2C-1A08-4199-9B56-9120E662B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6EC5F0-EFDC-4FBA-BE94-04D46394D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63D59F-7FDA-462A-9AC5-6992C9CC5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in batches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D40D9B-C802-47E0-9A9B-9F45EE73B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E981AB-891E-47F2-84B5-54AD4B6B4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7AF084-561D-4AB2-9CCC-0CE35BA3B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BB3B75-D78C-40B7-8EE7-79F3518B5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hooks and edits</a:t>
            </a:r>
          </a:p>
        </p:txBody>
      </p:sp>
    </p:spTree>
    <p:extLst>
      <p:ext uri="{BB962C8B-B14F-4D97-AF65-F5344CB8AC3E}">
        <p14:creationId xmlns:p14="http://schemas.microsoft.com/office/powerpoint/2010/main" val="16426441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DE7307-264D-4815-81B2-8BC4A760C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0D85EB-3C64-486E-8E24-A672C51DC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9B48B6-CBFB-4B2C-8990-0F2B680DF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B6F190-E39B-4CEE-BD08-1BA17D6DC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29D0B1-3459-4D04-BA09-3A298178B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clips drive repeat visits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EAB382-6C86-4710-A00E-78EAA1059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DA6D02-A9A0-48DC-8DD0-2AFC10E6C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58813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247F42-44DB-4C7F-B6AA-2CD781D4A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35C080-A25C-46FA-96DC-0D00C8AA5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F059BA-87BD-4432-B026-0E42EAE46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AE7371-A3B4-443F-9BFD-CC3563009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8A6910-E41C-4CCF-B95F-2AD423CFE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92186B-5C5D-40D6-915F-285E951E5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E6E773-2EEF-430A-B81C-C436374D4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C7C62D-C097-4F1F-9041-FED46244E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C2EB93-6F33-499E-9172-11C5049B2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5737A3-DFD9-4EB9-9CCC-7A9B1E1E9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293968-3A9B-47EF-A25E-6C9FE5961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1CE867-E96C-4197-B4D6-C006A02FA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45A0E8-A295-4EEA-A3CF-04F92F29D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9AFA91-DA15-4632-9857-F059A1F16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3 content pillars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6AA99D-AEB8-4270-92AA-CFA98AD9A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4D625B-121D-43B6-A045-9B9F41EFF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BD6225-9627-4730-8AED-B832150A2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C1735A-4D8B-46E4-A0BC-6A7CA2127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89B0AF-B5C0-4414-BD09-CD1ACBCD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in batches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007C97-2B3E-4D5F-822C-9803C28C7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571275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8DEEA6F-48D5-4280-907B-C1F49FA82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29431D-B5ED-4072-8396-B3C8C8030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26EA40-3EEE-4F13-A7CC-DDFE20DD7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ABD544-5308-4278-A2A4-79AF5B577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5B7391-D9E3-4188-920A-1C37112D8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361F7C-40F6-475C-86B7-CDC941099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564C23-9C7E-468C-AD01-D5F3BDFEB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1069C7-8505-496A-BFF3-3C52F0018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71BD1C-CEE7-4A20-A66B-7EE206276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F602BB-2F75-4408-939F-E8679C075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85311F-A992-447F-9E22-026B44E56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778563-426D-4522-8BD1-39B506642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FBE2B3-F907-4F6C-A530-F3D73F7A7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3 content pillars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4F6AEA-A3DF-4ACA-88E2-161014105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3665A9-475E-4AB6-B310-77BF23B24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B57044-6EF4-4443-94C4-BC7D2FBCF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DA546C-38A0-48B6-90C7-B7FCD33D5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in batches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818E3C-F7E4-4CF7-9CF9-75CCC2C73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F09E89-6EA5-47E8-A4D3-5F6DB89A3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9C71B8-CCE6-475F-A9B1-812DAEFA6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00880D-A56C-43B6-840C-D2953793B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Test hooks and edits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29E8C7-71AF-4277-8955-369AC9485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1CA6BE-9A0C-4C6D-9C65-3D3937A94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EE2DCF-6C1E-45A5-B7C4-504219D95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C091FB-F50C-4FFE-8604-05CE6B8B9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weekly results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735D991-9364-43D5-95A4-67952C622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2868771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5C0DE9-8C8B-4EC5-BFD0-F7C0C680B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477FE5-F2CA-4191-9F20-18AFA5E01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BFBB49-D4B3-4306-894C-BB4AAEA41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80DB3B-3211-4330-B32E-F20145883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C9CF7F-6A9A-45AF-A683-8964478D6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D916D0-1533-4EF6-A6CE-DCA197ACE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DE30F4-18B5-455E-98C9-EA7480DD9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FC5356-F819-4244-A8A0-0A8DF90F5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A25545-B9DE-4917-965C-24471CFA3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feel random and inconsistent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07E99C-5510-49EB-81D8-1BE4F4B7D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462561-D0E3-4D17-A869-8B450AB1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 clear hook in the first seconds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811E78-69D8-434A-8FB4-6B72B484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2B6532-6D14-4A89-A44B-0B2C9E146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Editing takes too long each week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D62771-8BB4-4F0C-86BC-85A00C929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41F4F7-70AF-441C-827B-B0D3EAA58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070054-AD93-49E5-BFDE-AB7ED7007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D5ADE3-F7A1-4CD1-8E51-D907D92AE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focused series with a clear theme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AC7865-C412-4212-9A0B-804D8C09A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96D78C-285D-4201-94B7-8C6606630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Stronger openings and cleaner pacing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0FC998-0D6B-47CB-82BA-AB937DE08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E1A74C-A611-4DBE-A673-34C0704A1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workflow the team can repeat</a:t>
            </a:r>
          </a:p>
        </p:txBody>
      </p:sp>
    </p:spTree>
    <p:extLst>
      <p:ext uri="{BB962C8B-B14F-4D97-AF65-F5344CB8AC3E}">
        <p14:creationId xmlns:p14="http://schemas.microsoft.com/office/powerpoint/2010/main" val="20201555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D32F85-E1E4-4B4F-A015-443A9C6D0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781504-39B9-45D2-A6AC-F2D94242B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F10930-B44B-476E-B6B4-6C261D2DE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D5B515-99EE-44EE-87FC-103C01F7F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771C3D-2384-4A22-9B9E-C59AF2A1B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69F16C-B3C5-4643-80DC-ABC5C3743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5B90F3-36D0-46EF-9D6C-8CEEA8DFE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D20112-1688-4FBF-970E-39C61EDAD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E169EB-E0A9-4AE5-A7F5-515C156CD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570338-8863-4765-B85D-4815552EE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to turn short videos into more foot traffic.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1982A1-1E4C-4A61-8487-0672925FF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3DF61D-2528-4BA9-A027-9E444D50D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AF4749-8AA0-4CC1-9DC6-2823CD805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9E6E30-4356-4228-82E1-F357B1CD5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10C470-9FB7-4610-84EE-89DA16B32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repeatable ideas that fit a small team and limited time.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541818-DFC8-4111-988F-F9F586337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7DD20F-6573-4C44-A29F-E7DA092C5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BFEB12-006F-43C7-858F-00F0B7311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A51FF1-62CE-458B-92ED-3CF4A6B90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BARISTA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45D9FE-98EB-46A4-8EAB-010D807CB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clear shot lists for making drinks look polished on camera.</a:t>
            </a:r>
          </a:p>
        </p:txBody>
      </p:sp>
    </p:spTree>
    <p:extLst>
      <p:ext uri="{BB962C8B-B14F-4D97-AF65-F5344CB8AC3E}">
        <p14:creationId xmlns:p14="http://schemas.microsoft.com/office/powerpoint/2010/main" val="76545422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C3A941E-3205-4854-B2BD-7B63C5085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F4EEF5-BE5C-4AC3-863F-E181EF204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DF1A41-5798-44E8-9971-711C0D3FA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F92F50-6957-4068-A70B-5378AE2E6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9AA4B3-D84E-4F44-9229-B82DFEE76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DAFA53-FB2B-488D-9F59-36B8A6112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91F174-72DA-4990-BB5A-4FD725A5A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4A7C8D-5B70-45FB-9E33-F93F8F5E1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4FB3D1-7CF2-44B5-BB20-3596AE5C1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6A217E-4359-4B71-BA35-F39D6D9E5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82DF8E-8F62-455A-AF23-35866E602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audience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EAC7CA-D44E-48E1-947E-F7FB503DD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994B13-F253-4734-8B40-3F2F2EE86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0E672E-F97E-48EB-95AB-2EB6B6D75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F931BC-6C46-41EF-83B4-8D1B59F7C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B8864A-7B83-41AB-98D7-5E0D59178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7E6411-2CD2-4C96-8144-F1D36F3B2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3 content pillars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060CCE-2B7A-44C3-AEDC-B92A5055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4FA0DA-F301-41F2-8957-878A2C777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69BAB8-49AE-46D2-B45C-315F980FE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696688-0B74-4242-86BC-716DA3C63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9146E8-16D3-4E1B-A3F6-49B6C4BBD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6EBB17-9FE3-4158-85CC-F41AB8B08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in batches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7F3CC1-2EB0-4569-BCAA-F898E6872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415FDA-8AAB-4D29-BB10-9CC1AE046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960236D-03C4-4F42-A395-7FF1E082C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6DCECBE-CB99-4EB6-B9DA-FEBF4F796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08BC703-4F18-4181-984A-EF6D828AC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5799D5E-DB96-4B3E-B21E-D3D4D9718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Test hooks and edits</a:t>
            </a:r>
          </a:p>
        </p:txBody>
      </p:sp>
    </p:spTree>
    <p:extLst>
      <p:ext uri="{BB962C8B-B14F-4D97-AF65-F5344CB8AC3E}">
        <p14:creationId xmlns:p14="http://schemas.microsoft.com/office/powerpoint/2010/main" val="6930004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24485D-90A6-4D1B-8894-711849CAB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170FB0-942C-4FDE-9A1B-2183F3972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8EB831-F5EA-48C2-BFF8-D28DED382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D24A22-43E2-4A03-A40E-8C3C90338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3FD2C3-D21E-466A-89A0-1CE59FAD0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35003C-1DD0-40B9-B610-979044A7B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09C949-2C5A-422E-93E3-557A5DC29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76CDC7-408E-42A4-AAF1-EEEB32660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1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neighborhood cafe use short videos to keep its weekend menu top of mind?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29F7B1-7A86-4A7C-B405-AF373870E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487D7F-DA85-4BAF-B0FD-8C281A23B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E7246E-87A0-45BD-8E12-0B69B6979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B4B47D-69AB-4ED7-AA09-B86FEFC65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3 content pillars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475F65-7AA9-4463-94CF-00D8A6170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92B694-FD05-4FE5-90D1-3D3EE56D0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C3034A-2BB0-4B48-915F-66145E60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in batches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47A9BD-8E1D-40F9-93AD-3DFFDB165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8B09D5-8E05-412A-9388-EC041D367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598F9E-7463-4DB5-8103-A6FCE6E9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weekly results</a:t>
            </a:r>
          </a:p>
        </p:txBody>
      </p:sp>
    </p:spTree>
    <p:extLst>
      <p:ext uri="{BB962C8B-B14F-4D97-AF65-F5344CB8AC3E}">
        <p14:creationId xmlns:p14="http://schemas.microsoft.com/office/powerpoint/2010/main" val="5900421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5FD425E-DB28-49E9-AA0E-092C95E5C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8A2053-E57D-4934-A3E8-F19C36805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024C2A-A4A8-4206-A52A-0F2CEEB03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D40D19-1E15-4B2F-984F-3603AA163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63739B-8CC6-4209-A735-56900431B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0D0408-CBFA-4516-BB83-378BE0F7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5AA60D-59CE-4997-B4C4-712A31FF5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4161D1-AC22-4979-9744-5FACD641D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79C78C-E956-4F4E-871B-C70B36456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EF26BC-0ADE-497E-94DC-5146074D0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42D0A9-4BB8-4D91-B70C-D022BC9AD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66E531-4AD3-434B-AB77-39473F173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5036D9-ABF9-4AE6-8F4D-59D952874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3EB450-6549-40D6-B281-1765FD5B7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3 content pillars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B07FBB-EAEB-48ED-906D-801BCDF1F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620A60-7EE0-4083-95E4-DC83D50A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A06B29-642A-4B2B-B257-DBCF3B27E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DC86BE-8368-45D6-BCCA-E17D0334D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CB82B9-E7C2-4089-A86F-071DC5D9E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in batches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922D86-600B-4660-837A-06A12C8DB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5AB89A-1940-4B15-B8CF-E0F8A7965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080DCD-B253-4C77-898C-DA5621D6E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5F9DA3-5E90-435B-8A01-A631F25F2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7D14D0-B669-4CB8-A9BC-724E0361F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weekly results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022C785-41A9-43BF-9670-85B2CE836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6889176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6A5837-2CE5-4504-992F-59766E8E5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0873F4-36A4-4BF8-9527-8EE3267F0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E2BEA2-F482-4915-8B06-916412E57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quick clips into a reliable content rhythm.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BD6129-8637-49C3-98C9-5F08D095C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3ACD0E-72C5-4413-9C85-860F6ACCB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C44AC7-0A76-4818-BC50-7A4F4EBD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2CC8F6-6B60-4E40-97EA-AAFF27E8F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593106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2026-09-30T15:23:43.6200000Z</dcterms:created>
  <dcterms:modified xsi:type="dcterms:W3CDTF">2026-09-30T15:23:43.6200000Z</dcterms:modified>
</coreProperties>
</file>