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b31a54ee6e4b7e" /><Relationship Type="http://schemas.openxmlformats.org/officeDocument/2006/relationships/extended-properties" Target="/docProps/app.xml" Id="R9538293ad3044a3b" /><Relationship Type="http://schemas.openxmlformats.org/officeDocument/2006/relationships/officeDocument" Target="/ppt/presentation.xml" Id="R08d9bf8ee39342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0052f0f78644dd"/>
  </p:sldMasterIdLst>
  <p:notesMasterIdLst>
    <p:notesMasterId xmlns:r="http://schemas.openxmlformats.org/officeDocument/2006/relationships" r:id="Re4f90d904fc04755"/>
  </p:notesMasterIdLst>
  <p:sldIdLst>
    <p:sldId xmlns:r="http://schemas.openxmlformats.org/officeDocument/2006/relationships" id="256" r:id="R85616dfdc5e541cd"/>
    <p:sldId xmlns:r="http://schemas.openxmlformats.org/officeDocument/2006/relationships" id="257" r:id="R7c62c642a893442d"/>
    <p:sldId xmlns:r="http://schemas.openxmlformats.org/officeDocument/2006/relationships" id="258" r:id="Ree1e9a036f0d4b40"/>
    <p:sldId xmlns:r="http://schemas.openxmlformats.org/officeDocument/2006/relationships" id="259" r:id="R5fd872ebeb184dfb"/>
    <p:sldId xmlns:r="http://schemas.openxmlformats.org/officeDocument/2006/relationships" id="260" r:id="R4c7a8fcd13924c3a"/>
    <p:sldId xmlns:r="http://schemas.openxmlformats.org/officeDocument/2006/relationships" id="261" r:id="R87e12838b9f345dc"/>
    <p:sldId xmlns:r="http://schemas.openxmlformats.org/officeDocument/2006/relationships" id="262" r:id="R14244ea0c15348f3"/>
    <p:sldId xmlns:r="http://schemas.openxmlformats.org/officeDocument/2006/relationships" id="263" r:id="Rf775112c5b3c43bd"/>
    <p:sldId xmlns:r="http://schemas.openxmlformats.org/officeDocument/2006/relationships" id="264" r:id="R45444fe704684fb0"/>
    <p:sldId xmlns:r="http://schemas.openxmlformats.org/officeDocument/2006/relationships" id="265" r:id="R3ee2f98a26bc422a"/>
    <p:sldId xmlns:r="http://schemas.openxmlformats.org/officeDocument/2006/relationships" id="266" r:id="Rcd060a280bef45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c0c6581a214c90" /><Relationship Type="http://schemas.openxmlformats.org/officeDocument/2006/relationships/slideMaster" Target="/ppt/slideMasters/slideMaster1.xml" Id="Re20052f0f78644dd" /><Relationship Type="http://schemas.openxmlformats.org/officeDocument/2006/relationships/notesMaster" Target="/ppt/notesMasters/notesMaster1.xml" Id="Re4f90d904fc04755" /><Relationship Type="http://schemas.openxmlformats.org/officeDocument/2006/relationships/presProps" Target="/ppt/presProps.xml" Id="Rbef3e66da0174b59" /><Relationship Type="http://schemas.openxmlformats.org/officeDocument/2006/relationships/tableStyles" Target="/ppt/tableStyles.xml" Id="R424ef7d187ac475e" /><Relationship Type="http://schemas.openxmlformats.org/officeDocument/2006/relationships/slide" Target="/ppt/slides/slide1.xml" Id="R85616dfdc5e541cd" /><Relationship Type="http://schemas.openxmlformats.org/officeDocument/2006/relationships/slide" Target="/ppt/slides/slide2.xml" Id="R7c62c642a893442d" /><Relationship Type="http://schemas.openxmlformats.org/officeDocument/2006/relationships/slide" Target="/ppt/slides/slide3.xml" Id="Ree1e9a036f0d4b40" /><Relationship Type="http://schemas.openxmlformats.org/officeDocument/2006/relationships/slide" Target="/ppt/slides/slide4.xml" Id="R5fd872ebeb184dfb" /><Relationship Type="http://schemas.openxmlformats.org/officeDocument/2006/relationships/slide" Target="/ppt/slides/slide5.xml" Id="R4c7a8fcd13924c3a" /><Relationship Type="http://schemas.openxmlformats.org/officeDocument/2006/relationships/slide" Target="/ppt/slides/slide6.xml" Id="R87e12838b9f345dc" /><Relationship Type="http://schemas.openxmlformats.org/officeDocument/2006/relationships/slide" Target="/ppt/slides/slide7.xml" Id="R14244ea0c15348f3" /><Relationship Type="http://schemas.openxmlformats.org/officeDocument/2006/relationships/slide" Target="/ppt/slides/slide8.xml" Id="Rf775112c5b3c43bd" /><Relationship Type="http://schemas.openxmlformats.org/officeDocument/2006/relationships/slide" Target="/ppt/slides/slide9.xml" Id="R45444fe704684fb0" /><Relationship Type="http://schemas.openxmlformats.org/officeDocument/2006/relationships/slide" Target="/ppt/slides/slide10.xml" Id="R3ee2f98a26bc422a" /><Relationship Type="http://schemas.openxmlformats.org/officeDocument/2006/relationships/slide" Target="/ppt/slides/slide11.xml" Id="Rcd060a280bef45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c16c94d32c431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d3edfca3f04d6b" /><Relationship Type="http://schemas.openxmlformats.org/officeDocument/2006/relationships/notesMaster" Target="/ppt/notesMasters/notesMaster1.xml" Id="Rba0ce5cd416647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c9073fc1384ced" /><Relationship Type="http://schemas.openxmlformats.org/officeDocument/2006/relationships/notesMaster" Target="/ppt/notesMasters/notesMaster1.xml" Id="R099e3159291b4f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d9bdbf54424a7e" /><Relationship Type="http://schemas.openxmlformats.org/officeDocument/2006/relationships/notesMaster" Target="/ppt/notesMasters/notesMaster1.xml" Id="R3b09822b154547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a30b006bcc441b" /><Relationship Type="http://schemas.openxmlformats.org/officeDocument/2006/relationships/notesMaster" Target="/ppt/notesMasters/notesMaster1.xml" Id="R0a88a571db334c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99c1e84cc3458a" /><Relationship Type="http://schemas.openxmlformats.org/officeDocument/2006/relationships/notesMaster" Target="/ppt/notesMasters/notesMaster1.xml" Id="R584a469a9c7445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a387a5834e4be9" /><Relationship Type="http://schemas.openxmlformats.org/officeDocument/2006/relationships/notesMaster" Target="/ppt/notesMasters/notesMaster1.xml" Id="Ra89f707387ac46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83d93360c040be" /><Relationship Type="http://schemas.openxmlformats.org/officeDocument/2006/relationships/notesMaster" Target="/ppt/notesMasters/notesMaster1.xml" Id="R853f9b79dbc349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715640c2ff4dc3" /><Relationship Type="http://schemas.openxmlformats.org/officeDocument/2006/relationships/notesMaster" Target="/ppt/notesMasters/notesMaster1.xml" Id="Rcdc90ce18a0d40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9fac1854544883" /><Relationship Type="http://schemas.openxmlformats.org/officeDocument/2006/relationships/notesMaster" Target="/ppt/notesMasters/notesMaster1.xml" Id="Ra39e6cbaf8ae4f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51a9793fae42ba" /><Relationship Type="http://schemas.openxmlformats.org/officeDocument/2006/relationships/notesMaster" Target="/ppt/notesMasters/notesMaster1.xml" Id="R19e35ef696204f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58829b9ddd44af" /><Relationship Type="http://schemas.openxmlformats.org/officeDocument/2006/relationships/notesMaster" Target="/ppt/notesMasters/notesMaster1.xml" Id="R33d1e53968fc4f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10dbf6aa8648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aebe6014264e4a" /><Relationship Type="http://schemas.openxmlformats.org/officeDocument/2006/relationships/slideLayout" Target="/ppt/slideLayouts/slideLayout1.xml" Id="R9c408bbc8fa24b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408bbc8fa24b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10e742ea464b5a" /><Relationship Type="http://schemas.openxmlformats.org/officeDocument/2006/relationships/image" Target="/ppt/media/image.png" Id="R49931afd5e8040de" /><Relationship Type="http://schemas.openxmlformats.org/officeDocument/2006/relationships/notesSlide" Target="/ppt/notesSlides/notesSlide1.xml" Id="R7c53ad31ce5e4b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4e9994cfe4c2c" /><Relationship Type="http://schemas.openxmlformats.org/officeDocument/2006/relationships/notesSlide" Target="/ppt/notesSlides/notesSlide2.xml" Id="R014bd9f3230743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f1d257a997438d" /><Relationship Type="http://schemas.openxmlformats.org/officeDocument/2006/relationships/notesSlide" Target="/ppt/notesSlides/notesSlide3.xml" Id="Rd0dfd69b436444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db7f9eaa9470d" /><Relationship Type="http://schemas.openxmlformats.org/officeDocument/2006/relationships/notesSlide" Target="/ppt/notesSlides/notesSlide4.xml" Id="R294ab639ceb04e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738abde2cf4c4a" /><Relationship Type="http://schemas.openxmlformats.org/officeDocument/2006/relationships/notesSlide" Target="/ppt/notesSlides/notesSlide5.xml" Id="R5c4b49aae20e45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a7cfb6dc14636" /><Relationship Type="http://schemas.openxmlformats.org/officeDocument/2006/relationships/notesSlide" Target="/ppt/notesSlides/notesSlide6.xml" Id="R9bd7f5b4e4034b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e971c9ab904534" /><Relationship Type="http://schemas.openxmlformats.org/officeDocument/2006/relationships/notesSlide" Target="/ppt/notesSlides/notesSlide7.xml" Id="R600cbce719c548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59ea0845534b4f" /><Relationship Type="http://schemas.openxmlformats.org/officeDocument/2006/relationships/notesSlide" Target="/ppt/notesSlides/notesSlide8.xml" Id="R2c3387af01b540b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c552d4cd0469e" /><Relationship Type="http://schemas.openxmlformats.org/officeDocument/2006/relationships/notesSlide" Target="/ppt/notesSlides/notesSlide9.xml" Id="R3ba5b12a939547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f998040e14d22" /><Relationship Type="http://schemas.openxmlformats.org/officeDocument/2006/relationships/notesSlide" Target="/ppt/notesSlides/notesSlide10.xml" Id="R05e66890080b42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e3e18c3fe4b87" /><Relationship Type="http://schemas.openxmlformats.org/officeDocument/2006/relationships/notesSlide" Target="/ppt/notesSlides/notesSlide11.xml" Id="R4bf0cfd420434f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4118B4-28B8-4E36-8393-A5929D03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1D46A-5A13-4868-AC1A-58E0A318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E168B-9D54-4205-A209-06493C56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 Presentation Ideas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35E44-B568-4395-B02A-B30ADDF0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turns a one-minute campus tour into a clear, shareable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44A12-4859-4875-B484-FE6C724D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39B6C-A180-4554-9ED0-4E22D220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80534-DD3C-4C49-8DE1-5D316E63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BD6C3-9701-4814-B051-0D469A6A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31afd5e8040d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97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C3DAA2-7486-406A-B20B-7E47E564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7C44A-3F8D-4B4A-A32E-BC51CCCA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13ACA-8A17-4479-957B-69502A95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032CF-2D0A-4554-8519-C2D19BDA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8AA0B-3FFB-434B-B7A7-8E86D6B1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video presentation ideas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4E286-C6A2-43AA-BB5A-8913969B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1E8A2-9899-4AF2-AE39-1914F75A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40323-2E75-4575-B41C-A9851AF2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869DB3-F945-4CA2-A6F8-43E0B93F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EA4320-0A1C-44A9-A6FA-E3E65C9B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831D3-AAA8-4275-B682-F7E305BC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345094-1971-4262-B5A5-DDFD13CD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42AFE1-60FD-4689-BB57-609456D6D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a quick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D980B5-0827-49A3-82C6-A4CBF72E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251FBA-8CB0-4B33-A257-45628478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CD362A-9978-41CF-9E8F-04DF4167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Shoot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FD42A-F65C-41BE-8552-AEB9BB8F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tight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168E4-94E4-4CCA-B37E-B78C1DF75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66AE29-234A-42E9-B910-2E10A5AF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129F7A-B7CB-420B-B404-9BD4BD72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6685AA-6115-4D08-8435-28F877B5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vertical clips</a:t>
            </a:r>
          </a:p>
        </p:txBody>
      </p:sp>
    </p:spTree>
    <p:extLst>
      <p:ext uri="{BB962C8B-B14F-4D97-AF65-F5344CB8AC3E}">
        <p14:creationId xmlns:p14="http://schemas.microsoft.com/office/powerpoint/2010/main" val="8608635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E2BA4-2363-408D-B9C8-99D24C0A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00DEF-919E-422A-BB86-84C2DBE2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A0A64-AB07-4AB2-A34C-B8F30143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A373B-D00F-4CA2-9A84-695E114C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4EA94-9AAB-4F87-8EA6-3B4B764B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short video can introduce a place, idea, or event.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86F719-BF6B-48A8-AC61-0D719EA0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094A48-86DA-4042-BDE3-0B31049F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811380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049316-D67A-42E5-88C2-6369155B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0C814-E32A-469B-9B7B-11E07FC8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AEC50-52EB-4A56-BB32-B9B5B231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8D771-7601-4222-A972-2273FDD9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6E9E44-7BCA-4465-AFA7-0A663E01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short video presentation ideas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81197-7A2C-472B-8634-D5DDD29A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408BF3-66C8-4F50-9478-5E289B54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30F6C-D079-487B-80A6-1E8B08C5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FEFE6E-73B9-4BC0-86C2-A09020EC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video presentation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4B4295-06AA-4067-9067-3DDBA565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40B677-EB05-4CA4-A818-3363D5B3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1132E-6F5B-4F9E-A7EE-F9CF557A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71270-8F63-4E51-B734-7C9F2590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CBF51-CE95-486A-9BF4-BE8B9B87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short video can introduce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CF7EB6-659D-458F-B372-2E1468B5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8F9571-4312-4A3F-B5BD-0A34CDA6C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F0B8C-118F-4938-A656-1BC78B32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8A78BD-7585-4C2A-A05C-957F9F43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80997A-30DB-4052-A383-DE567661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C12CB-3E94-4ED7-BD35-A2179ED3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255824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C869A6-2FE9-413F-8F18-462C036B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9AE69-9717-45AB-8833-38E0EC40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E4D8D-6160-4B72-8056-785D4489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A451E-0FC7-453C-83EF-B1138C74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A1690-9364-4ABB-A722-E7BD7A61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B330D-B898-42F6-8B3E-28B590DC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BA7D2-C87F-4BF5-81E5-E64B27CD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A7DF95-75FE-4CD2-B877-C1A16113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BB5C4-64E6-4AA7-89F1-1A861583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6F124-6119-43F6-9D81-D4C207B6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FBDCE6-B031-452A-AE43-14D77E28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2F897-E54F-4D23-B87F-82DCD411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F8A14C-2C4B-40E5-B909-8810676D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 quick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665DC-AE5A-4C17-A9F4-5FD9D73A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22C38A-D1B7-4471-B52D-3D41F5A7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C9717C-0797-45EB-A7F7-8BFA864E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00F8D6-3CC9-486F-A8A4-0BB339F8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tight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9D889C-F1A6-40C1-8F66-1299F4F6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04BBE-F499-4667-A223-147AB9F5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B76BAE-09FF-463D-9D35-82877BB3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4771CB-435E-4154-A7E2-3D44750A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vertical clips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1EFC5C-028E-4170-9698-0D9BE419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85C881-1F52-4B02-8FAB-D1DA2314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BD9C2E-0834-48C2-825E-B6F9198C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67C7CC-4849-4354-B861-CCEB6073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A48C9B-E19F-475C-B338-9045F667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27863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E11660-6292-4FF6-99E5-1E271B0A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CA182-CAAE-4DF7-9453-9AACD8C5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1E6CFD-F717-4C5E-BBE0-5C7F3C99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BADFC-22F1-4FAA-9CA4-F6176D8E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287E9-F0D7-481A-A6D3-ED5A192C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video presentation ideas: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278041-0F79-47FF-AD81-C3F7B835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BFA46-0599-4F06-93BB-168D1DFF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FA7C88-D5C6-49E4-A1A3-B3F478DD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023C1-DDC4-44B4-9A7E-A070F3B5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feels too broad for one short clip.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A41E4D-6110-4F1D-967A-E750D833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1A2A6-27CF-48B3-809B-5FECE73C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draft has too many scenes and no clear focus.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75125A-0DB6-4A3F-9BA0-9E4CB707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4177C-CF9F-4CB5-804D-CA27C783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does not tell viewers what to do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4D0E7-6666-4E00-9DFA-7AB10F55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9DA45A-EDC7-45A1-A48D-C7D757EB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22E45-C1FD-47F7-931C-6EBF4AEF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45C90D-ACEF-40F4-86CB-33577A4B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idea is easy to follow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CEBF29-3FB1-4B96-822E-1E5114DF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5EA5D0-9A0C-4C6C-8A1E-99B4CBD9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the same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774198-DBE1-4561-96CF-4E1A3AC4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9353BD-063F-49EF-886B-26538A90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gives a clear next step.</a:t>
            </a:r>
          </a:p>
        </p:txBody>
      </p:sp>
    </p:spTree>
    <p:extLst>
      <p:ext uri="{BB962C8B-B14F-4D97-AF65-F5344CB8AC3E}">
        <p14:creationId xmlns:p14="http://schemas.microsoft.com/office/powerpoint/2010/main" val="14638293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3203BA-17CF-4B93-8FE2-1E036215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FD49A-A62B-45FC-8ED3-A636E6BF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96682E-D76F-4006-8822-B7F71688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7A700-56C3-47E8-9686-72F3DE6C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32CA4-E079-4746-A5B5-1F0DCE68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3F3CE-3334-4A0B-B3BD-4041BCB8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E8C840-E5E8-499C-A106-20702A1D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10A628-A2F6-4FAA-B2AC-03E6504F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64287-B9FE-4AB4-BBBC-E978E7C4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CLUBS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A6AA0B-EA6A-43E1-9737-573BFDE2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promote events and attract new members.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8C99F-E642-472E-A166-7F4530325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782AB-B1DA-4CCB-8FA8-64D3C73CC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85D23-60F0-4538-AF3C-B685947D5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F559A-0342-47F2-9154-3F03B423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BRANDS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2ABA8-DA17-4571-9213-D7B08AFB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format to explain one offer without a long edit.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117535-0249-4915-996A-E3FF1BEE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7A79D8-6B82-4290-9165-377DBB04B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3FF869-9544-47B7-8919-6B27E45A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35EBEB-AE46-49CF-953F-92948ABB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1EDD46-E39B-49DB-8E25-669177B1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short visual example for class projects or announcements.</a:t>
            </a:r>
          </a:p>
        </p:txBody>
      </p:sp>
    </p:spTree>
    <p:extLst>
      <p:ext uri="{BB962C8B-B14F-4D97-AF65-F5344CB8AC3E}">
        <p14:creationId xmlns:p14="http://schemas.microsoft.com/office/powerpoint/2010/main" val="12419058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505A04-3984-44C6-8738-7A1401DD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723A6-6C0F-4BB0-8E7E-5D29C961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9F411-0DF4-4F21-BD8F-3608CE5C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C284EE-CF6F-452D-9589-F4375A90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D7243-7178-4813-A99C-E9C560DA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A7360F-78AE-4BCB-8CA3-F9A137A2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C6D81-F2F8-4A5E-9EEE-FBA64A4B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7B2AB-B209-4219-8AA2-1FF9CF85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B9119-8A35-4524-B965-1085D5C7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09933-2087-4C9B-BE5C-4CA60590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9E0907-6E7F-4AA4-BC09-0CF65D82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EB8EC7-CB9F-442B-B711-05F86A2D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EFC5E9-B92B-4F65-87A2-40DAF33D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CEE566-3EA7-498F-B574-5039F51A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1FEFD-3746-459A-92CC-F5DD5ECF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EAE4DF-5E69-48AB-AF82-7D7C7F98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683A7-9119-41D4-ABA7-6979FE13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 quick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E693DD-C9AA-49DD-AC00-A970A9A7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EF6DDB-5B82-4952-B5A3-4789C769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243EF4-ABD7-4EAA-BAB6-C6A64174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F6AA95-CABF-401C-A987-7A9FB11F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75E5F0-4843-451D-AFFE-824DBE18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5F5983-DBD4-4912-9A6A-F517CEE8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tight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3411DA-A667-466C-A7CB-8822A183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FD93F5-0400-4277-8B00-4B9B665F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949230-2C22-4AC0-A7FE-39852ACF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AF77ED-5DB0-400E-ABD6-4EFEB980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AB06FC-6092-4C52-ABBE-FD3994A5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C2A9A5-68AD-4DBB-91A6-9CCDFFBF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vertical clips</a:t>
            </a:r>
          </a:p>
        </p:txBody>
      </p:sp>
    </p:spTree>
    <p:extLst>
      <p:ext uri="{BB962C8B-B14F-4D97-AF65-F5344CB8AC3E}">
        <p14:creationId xmlns:p14="http://schemas.microsoft.com/office/powerpoint/2010/main" val="16014575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755CDB-7DDE-4A13-96CB-306FA59C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BBC77-1282-446C-AB60-8E1B868B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CC2AD1-47F0-4AC5-9627-2F2229BD7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88CA9-4A05-42FF-BBEC-25B088C2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C8CE5-2EDD-4D8F-8FB9-14047E23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video presentation ideas: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6F034-F25A-46ED-995E-389DEE52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A5A9C-B177-4E7F-89CC-8FB7BF549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594A74-CA63-4678-806A-ECA91545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one-minute video make a campus tour feel clear and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866119-6B91-4DAC-8B11-255BE428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82DE2-80A6-483B-AF3F-886D1467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A98C4-F9C3-4929-BED5-A44865FB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6DBF03-7703-450D-B030-DC048999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a quick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4C74D5-B222-4F48-8C15-28C16449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4F1F6-787F-481D-96D4-2D4AC73C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B7F62A-F6B0-4A33-8851-23C80B0B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tight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DA3CDB-7B62-4C62-AACD-CE15957E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95CEF-E2D2-47E4-B820-ADC3A47F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553A1B-F75B-4AAB-9E20-D9870D1E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12280421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E8C0B3-2A31-4029-8930-1DC4B035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01FC80-C79F-4E7C-81DF-15BAB9AD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D6F802-EA61-4813-8365-9E260E33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71876-A500-4BA9-B311-AFD19F3F2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C9E30-A1A6-45DE-ABA0-224AFF66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video presentation ideas: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C334E-E13C-43FA-84B5-2E17A5F6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D54A2-B304-4CD6-9402-12CD496E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69959-4071-490D-8A98-BA7A1A8F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2FF19-72B8-450C-A0C9-2D70593BD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D8C305-0045-475C-AF0E-D583247E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205440-F42C-4B5E-B1FE-A2E97DB6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4D2EE-B107-4B08-8568-4F05C0F9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C6AF6E-80C9-426D-B81B-218B5B54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371A2F-71C1-4420-B37F-9D34C21B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 quick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09F03F-B9AA-448D-907E-8A00CEDE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DF04AC-5459-47EF-8CD2-F861EC0E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4F9D4-7C4E-46F5-B752-7800CF28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10EE9B-0931-4A0B-9399-C6BCB805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940F48-8BDE-4961-809A-72AD0CEFC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tight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EE0483-297A-4CE8-B972-41CB06F1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33594-FC7D-49F2-9229-8E33E68F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386B2D-4B9B-437E-87F3-BD6B3FD3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FF5DFE-4A03-4F3F-A38A-F4645D34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7BD169-B666-4BC4-8C27-1ACCDF9C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F98348-66AE-44DB-B55C-1B0651C2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70557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58287F-572E-45EE-958D-1683A8F7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E9E1EB-8E51-46E6-8B98-3F51883B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C102C6-2124-404A-90CC-437E52CE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simple, focused, and easy to share.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80695A-86A1-47AE-B214-90498537D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DA0215-AFF5-4E21-A717-02F35ABB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7E60F-7777-4790-9018-FCF43F9E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91507-81E7-4447-BCF9-B9A643CD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84919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2026-10-01T21:04:00.2290000Z</dcterms:created>
  <dcterms:modified xsi:type="dcterms:W3CDTF">2026-10-01T21:04:00.2290000Z</dcterms:modified>
</coreProperties>
</file>