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a855ce9196e4cee" /><Relationship Type="http://schemas.openxmlformats.org/officeDocument/2006/relationships/extended-properties" Target="/docProps/app.xml" Id="R1cb728cb760e4869" /><Relationship Type="http://schemas.openxmlformats.org/officeDocument/2006/relationships/officeDocument" Target="/ppt/presentation.xml" Id="R1ff62436c7f545e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ece4e140d6427e"/>
  </p:sldMasterIdLst>
  <p:notesMasterIdLst>
    <p:notesMasterId xmlns:r="http://schemas.openxmlformats.org/officeDocument/2006/relationships" r:id="R8e433961381346b3"/>
  </p:notesMasterIdLst>
  <p:sldIdLst>
    <p:sldId xmlns:r="http://schemas.openxmlformats.org/officeDocument/2006/relationships" id="256" r:id="R5b9190c83d0e4f74"/>
    <p:sldId xmlns:r="http://schemas.openxmlformats.org/officeDocument/2006/relationships" id="257" r:id="R937fbe422c954bf2"/>
    <p:sldId xmlns:r="http://schemas.openxmlformats.org/officeDocument/2006/relationships" id="258" r:id="R536e3e0c3b0f46e3"/>
    <p:sldId xmlns:r="http://schemas.openxmlformats.org/officeDocument/2006/relationships" id="259" r:id="R1851d54b429c43d5"/>
    <p:sldId xmlns:r="http://schemas.openxmlformats.org/officeDocument/2006/relationships" id="260" r:id="R56669af01a174efc"/>
    <p:sldId xmlns:r="http://schemas.openxmlformats.org/officeDocument/2006/relationships" id="261" r:id="R9560e10e675d45ce"/>
    <p:sldId xmlns:r="http://schemas.openxmlformats.org/officeDocument/2006/relationships" id="262" r:id="R0ceb846c02304a23"/>
    <p:sldId xmlns:r="http://schemas.openxmlformats.org/officeDocument/2006/relationships" id="263" r:id="Rafcdb9b2c91c4a03"/>
    <p:sldId xmlns:r="http://schemas.openxmlformats.org/officeDocument/2006/relationships" id="264" r:id="R2a099ff27a3c4bb6"/>
    <p:sldId xmlns:r="http://schemas.openxmlformats.org/officeDocument/2006/relationships" id="265" r:id="R2cf231bee66b49a3"/>
    <p:sldId xmlns:r="http://schemas.openxmlformats.org/officeDocument/2006/relationships" id="266" r:id="R34b18f50dda6406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be48f7e1554261" /><Relationship Type="http://schemas.openxmlformats.org/officeDocument/2006/relationships/slideMaster" Target="/ppt/slideMasters/slideMaster1.xml" Id="Rf7ece4e140d6427e" /><Relationship Type="http://schemas.openxmlformats.org/officeDocument/2006/relationships/notesMaster" Target="/ppt/notesMasters/notesMaster1.xml" Id="R8e433961381346b3" /><Relationship Type="http://schemas.openxmlformats.org/officeDocument/2006/relationships/presProps" Target="/ppt/presProps.xml" Id="R05f13f101f4a4f75" /><Relationship Type="http://schemas.openxmlformats.org/officeDocument/2006/relationships/tableStyles" Target="/ppt/tableStyles.xml" Id="R269caf7bf8b846d3" /><Relationship Type="http://schemas.openxmlformats.org/officeDocument/2006/relationships/slide" Target="/ppt/slides/slide1.xml" Id="R5b9190c83d0e4f74" /><Relationship Type="http://schemas.openxmlformats.org/officeDocument/2006/relationships/slide" Target="/ppt/slides/slide2.xml" Id="R937fbe422c954bf2" /><Relationship Type="http://schemas.openxmlformats.org/officeDocument/2006/relationships/slide" Target="/ppt/slides/slide3.xml" Id="R536e3e0c3b0f46e3" /><Relationship Type="http://schemas.openxmlformats.org/officeDocument/2006/relationships/slide" Target="/ppt/slides/slide4.xml" Id="R1851d54b429c43d5" /><Relationship Type="http://schemas.openxmlformats.org/officeDocument/2006/relationships/slide" Target="/ppt/slides/slide5.xml" Id="R56669af01a174efc" /><Relationship Type="http://schemas.openxmlformats.org/officeDocument/2006/relationships/slide" Target="/ppt/slides/slide6.xml" Id="R9560e10e675d45ce" /><Relationship Type="http://schemas.openxmlformats.org/officeDocument/2006/relationships/slide" Target="/ppt/slides/slide7.xml" Id="R0ceb846c02304a23" /><Relationship Type="http://schemas.openxmlformats.org/officeDocument/2006/relationships/slide" Target="/ppt/slides/slide8.xml" Id="Rafcdb9b2c91c4a03" /><Relationship Type="http://schemas.openxmlformats.org/officeDocument/2006/relationships/slide" Target="/ppt/slides/slide9.xml" Id="R2a099ff27a3c4bb6" /><Relationship Type="http://schemas.openxmlformats.org/officeDocument/2006/relationships/slide" Target="/ppt/slides/slide10.xml" Id="R2cf231bee66b49a3" /><Relationship Type="http://schemas.openxmlformats.org/officeDocument/2006/relationships/slide" Target="/ppt/slides/slide11.xml" Id="R34b18f50dda640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6cecd1e5895481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556110338b4fd4" /><Relationship Type="http://schemas.openxmlformats.org/officeDocument/2006/relationships/notesMaster" Target="/ppt/notesMasters/notesMaster1.xml" Id="R66336cc58ef54e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f972d3b1044462" /><Relationship Type="http://schemas.openxmlformats.org/officeDocument/2006/relationships/notesMaster" Target="/ppt/notesMasters/notesMaster1.xml" Id="R7c79d0eee99341c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e89f26203a84dd4" /><Relationship Type="http://schemas.openxmlformats.org/officeDocument/2006/relationships/notesMaster" Target="/ppt/notesMasters/notesMaster1.xml" Id="Rf624c7f516a1497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b81eff2204464b" /><Relationship Type="http://schemas.openxmlformats.org/officeDocument/2006/relationships/notesMaster" Target="/ppt/notesMasters/notesMaster1.xml" Id="Rc59fe542d8cf47c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ff87296e8c4c21" /><Relationship Type="http://schemas.openxmlformats.org/officeDocument/2006/relationships/notesMaster" Target="/ppt/notesMasters/notesMaster1.xml" Id="Rc91ff318983b48a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e8944abfa14a23" /><Relationship Type="http://schemas.openxmlformats.org/officeDocument/2006/relationships/notesMaster" Target="/ppt/notesMasters/notesMaster1.xml" Id="R262e207d8fdd401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56a2d3dc4e24f3f" /><Relationship Type="http://schemas.openxmlformats.org/officeDocument/2006/relationships/notesMaster" Target="/ppt/notesMasters/notesMaster1.xml" Id="R06b08a2acd1b48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84c336e4af04bd7" /><Relationship Type="http://schemas.openxmlformats.org/officeDocument/2006/relationships/notesMaster" Target="/ppt/notesMasters/notesMaster1.xml" Id="Rbb4d96b4bb454e4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a18cc264073494e" /><Relationship Type="http://schemas.openxmlformats.org/officeDocument/2006/relationships/notesMaster" Target="/ppt/notesMasters/notesMaster1.xml" Id="R9a4e35d564fc4ae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34ba047e4ee4a15" /><Relationship Type="http://schemas.openxmlformats.org/officeDocument/2006/relationships/notesMaster" Target="/ppt/notesMasters/notesMaster1.xml" Id="R068bc891751b44b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24680051c984e8b" /><Relationship Type="http://schemas.openxmlformats.org/officeDocument/2006/relationships/notesMaster" Target="/ppt/notesMasters/notesMaster1.xml" Id="Re9ebbe1df05a4c5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0cc5d90fde47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65cba71cc024cac" /><Relationship Type="http://schemas.openxmlformats.org/officeDocument/2006/relationships/slideLayout" Target="/ppt/slideLayouts/slideLayout1.xml" Id="R038f16a2e729415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38f16a2e729415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9a1387ac4f446c" /><Relationship Type="http://schemas.openxmlformats.org/officeDocument/2006/relationships/image" Target="/ppt/media/image.png" Id="R7c8e91c468ee4afd" /><Relationship Type="http://schemas.openxmlformats.org/officeDocument/2006/relationships/notesSlide" Target="/ppt/notesSlides/notesSlide1.xml" Id="R77fe5b80514145e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81b27286c24147" /><Relationship Type="http://schemas.openxmlformats.org/officeDocument/2006/relationships/notesSlide" Target="/ppt/notesSlides/notesSlide2.xml" Id="Rbef825dcd75448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9085ce6d044aeb" /><Relationship Type="http://schemas.openxmlformats.org/officeDocument/2006/relationships/notesSlide" Target="/ppt/notesSlides/notesSlide3.xml" Id="Rd6ac5f4b0d634d6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c6ea77621d4ea8" /><Relationship Type="http://schemas.openxmlformats.org/officeDocument/2006/relationships/notesSlide" Target="/ppt/notesSlides/notesSlide4.xml" Id="R62281283801145f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a8fdfbfe6a4d34" /><Relationship Type="http://schemas.openxmlformats.org/officeDocument/2006/relationships/notesSlide" Target="/ppt/notesSlides/notesSlide5.xml" Id="Rbbb6c647bd3e48d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a52fc0cba54878" /><Relationship Type="http://schemas.openxmlformats.org/officeDocument/2006/relationships/notesSlide" Target="/ppt/notesSlides/notesSlide6.xml" Id="Rc76e265ec6fd455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d83af2242741ed" /><Relationship Type="http://schemas.openxmlformats.org/officeDocument/2006/relationships/notesSlide" Target="/ppt/notesSlides/notesSlide7.xml" Id="R035c54c8764541d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34a99ef4d44521" /><Relationship Type="http://schemas.openxmlformats.org/officeDocument/2006/relationships/notesSlide" Target="/ppt/notesSlides/notesSlide8.xml" Id="Rc8a792aadcf9487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005fb13e134148" /><Relationship Type="http://schemas.openxmlformats.org/officeDocument/2006/relationships/notesSlide" Target="/ppt/notesSlides/notesSlide9.xml" Id="R1543273aa9c54a2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c868b2b13a4925" /><Relationship Type="http://schemas.openxmlformats.org/officeDocument/2006/relationships/notesSlide" Target="/ppt/notesSlides/notesSlide10.xml" Id="Rce13298c4d98487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ab38c3bdc448b4" /><Relationship Type="http://schemas.openxmlformats.org/officeDocument/2006/relationships/notesSlide" Target="/ppt/notesSlides/notesSlide11.xml" Id="Rf6a2b9a77b90419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B7BBF0-490B-44EB-B868-D35ADB666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A458B7-4F25-4412-9FE6-E06255D9C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457046-31E1-41F0-A657-C0B2368EF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67D31F-36BE-4B08-8361-BF0F37B49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café team turns a 30-second launch clip into a clear, upbeat product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0B876A-5E7C-45D0-8A0F-C51E4DB3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3D84F9-678C-4935-B879-FC21E4CEE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F018AC-1C1E-4FEB-A58F-539BAF450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4E1979-1CA5-42CB-B9A0-CD8A8F781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8e91c468ee4af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6683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24F9FC-01D6-47AA-8052-FD5F99D26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0C97F1-6FF9-44D6-9F9D-D11A3AD61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8C2E72-6B7D-47D9-BE1C-0A5FBF86A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FD6F43-1397-408D-9DF2-C8A6333AD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823706-E5E6-4823-AF96-15E48729E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99697C-2FB6-43CD-AA54-2B11B3C20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F44656-2212-4C91-A2B7-2DDFBDAFC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377C4C-9045-4A19-8CD0-FBE957854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B91D2D-832D-4714-A68F-F2DE31DD2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2A9E8D-3519-40FE-8D22-24EDD59DE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E9E2C1-0C49-4C82-9B76-DC2D4E378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C23608-9680-481A-A51D-DBA21340B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53D2B3-8B0E-4FB7-B3DC-DC59B3679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the pour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48DD42-96F1-4540-AC65-8A47A1DC7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4162E2-6A8E-4A8A-A0D5-182794ACD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FE2211-9CF9-47AF-A536-4D82B5ACA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54240D-7419-44B4-A239-0F07A923A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on-screen text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EA3F94-0E7B-490F-8CF3-680B9E0E6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703C8E-ADFF-4522-8FB8-1554825D7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566BCE-34F2-41BC-84B5-9D22AC695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Publish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68CD2E-5A75-43D5-97EB-6F358D306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for pace</a:t>
            </a:r>
          </a:p>
        </p:txBody>
      </p:sp>
    </p:spTree>
    <p:extLst>
      <p:ext uri="{BB962C8B-B14F-4D97-AF65-F5344CB8AC3E}">
        <p14:creationId xmlns:p14="http://schemas.microsoft.com/office/powerpoint/2010/main" val="14722149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E7FC83-D89B-490A-AECE-47DA85C3E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6C8D12-D2D8-4F02-99EE-485798813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FDCB5F-D0FF-4568-9CC8-FD2DC493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E9DDBE-2503-49AE-94D8-6604BABBA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E77946-E60A-42DC-8932-E3D81BE27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a new drink in one fast, memorable video.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D60651-62D9-4600-B9A5-FE949F67D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AC1586-F6B6-4EF4-B085-7019067A2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725150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3F17A7-98C5-47A6-8BBB-132CC815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5534CB-BFFB-4947-A373-3EF33C62A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C2071B-BEDB-450F-9E23-701AC4605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B6859-505B-4005-8568-DA71DA3A0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09F9CE-865A-43CB-8FAA-AA87616AE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short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F82E1E-01B6-488B-A59B-AB67C700D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64A5DE-3CBA-45C7-B070-7E11D92CE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B94D99-5C9F-4B9E-8DDC-86A8EC9CC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FC44B2-3CDE-4EED-AF73-0C77F3D7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FA0148-20CA-4F69-AE40-3C27B2588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0DD689-174F-403D-902D-DAB84E84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EFBE20-2581-401B-A9C8-EAAA39F09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6EE19B-A0B8-449E-A277-941F2B1E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555274-DEBA-4C46-B752-DDB554729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a new drink in one fast, memorable v…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7A9AF3-8515-4B2A-9914-6F9C28E0C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044E5D-8F45-4C57-B0E7-2AD6CD300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0E8DB0-0A03-4733-82B6-10EF0C911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61E18C-B3F3-4887-9086-374996F0C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8BBC11-7556-42DF-AA9E-22FBA2BC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Post and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7F80E4-ED0B-4B4B-8FD4-EE0988E82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757188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239BE2-B5E3-4AA3-B7EA-722805E12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531424-A972-47F2-9395-57713677A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A17D81-2CC7-454B-816B-4B5804973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5E75F3-E0C4-48FB-82F8-3610EE705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BD72F5-CA82-4A23-8302-BE18F1447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8DA51D-E81F-44A7-AC85-96BCE480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78220E-96A3-48CA-9E63-A35BB254C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1FAF0A-A99A-49E1-8AB4-6503B0213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A08E0C-4AA9-49FC-A342-3009835DF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B424C9-14A8-4AE7-A505-A8AD5F453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8607F7-2BF9-4C21-BB3E-694D8C3E9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D311A9-56A2-47EA-80A7-F40A055E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AF8773-1290-41AB-9008-E34F90FF6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the pour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CED84E-A283-4CF0-974A-FC71CA599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FA5A55-8F3F-4EEA-8BE4-054C59A65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251FF7-1ED4-4D7C-8A6E-CFBBE6298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E057FB-A996-4DA0-BC3A-393372C3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on-screen text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492BD6-A21B-468B-8964-F6AEE6A4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94DC2A-85DF-41E4-B0BA-60B3452DE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B51733-5EDF-4E38-B4D1-FC1E76B5D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27D5A0-A853-43C0-8DE9-447C3AEE6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for pace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3F6943-9047-4663-A88A-8931C14EA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122333-3671-44D9-B4B0-F7E8A1643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1C9D40-B110-42E3-A600-910B4E5E8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F154DA1-B6FE-4313-A9E4-E5AF48100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and review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4EFAF73-21C8-4E3A-8B39-41FE57B93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819994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C2D3BE-F809-4C3D-A64D-CD72006D2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ACD218-1BF6-428A-87D3-9008519B5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92D7C7-1B7B-4637-A5BD-7F235579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5533DA-E0E5-4C83-9A1C-F814AF82B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242372-9216-4390-BD82-C192C7291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E86205-7861-4DCD-B5D7-BD34264B8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55224A-B9E1-4819-A31D-ED86A1845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E0D467-B819-4795-82EE-914087247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04BEB2-7BCB-444B-B846-44C2C7DCB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9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drink looks good, but the message feels scattered.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09EC1F-1EBB-48D9-8136-C73F26A7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AB9AE6-D2AD-426B-9505-E02D99C23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has footage, but no clear edit order.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F8CD25-9FBA-4C64-8FAC-4E394C91A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21A3AB-E2FE-4204-9E8D-277988181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take too long to plan and finish.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D53F07-A518-4F69-8B3A-9DEC58DD6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23E6FF-6CBC-4DD2-B5FB-05BA9B3A3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77A58C-5C6B-4592-B4F6-8139D0A6A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F2EA86-7F0D-4798-87D9-A4CBB96D6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clip opens with one strong visual idea.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E9EF29-CDE4-4125-B2D6-66F5CAF58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AFC684-40BC-4CDF-B3D0-704E6C788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supports the drink's story and mood.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5D1491-4156-42CB-B5B6-8CE7D4ACB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02EF2A-2B31-44C9-8279-984C18373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repeat the format for future launches.</a:t>
            </a:r>
          </a:p>
        </p:txBody>
      </p:sp>
    </p:spTree>
    <p:extLst>
      <p:ext uri="{BB962C8B-B14F-4D97-AF65-F5344CB8AC3E}">
        <p14:creationId xmlns:p14="http://schemas.microsoft.com/office/powerpoint/2010/main" val="17408270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2DCE01-BDE7-4B09-BF44-5B654433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9922CC-ADD2-4663-AC5E-52EB48BD6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BF2307-FA6F-4B6F-B266-C15AC3918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C5740E-2E9F-494C-AA4A-73925DFAD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B75704-4C5C-4137-AA52-6BC0A1200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8C8896-94FC-4B08-B45E-0F5C743D8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CCC691-6DDA-4C94-A1FC-8AA5B1F4F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A80E7D-65A5-40EB-A1A1-8321E3209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9CA43B-BE3D-4161-983B-94506E0A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DFA1DC-0011-4A71-AC73-7A931D974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way to introduce a seasonal menu item.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1F1384-2708-410A-A429-E003EC0B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AD1E93-241A-4B41-A3E5-48254BEA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BE0447-8FB5-4F63-8547-3B5ADA2F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B71E95-2F25-4909-B0F7-BC2F179A4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4CC711-12E6-4D37-A050-EA7D84A81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format that fits a busy posting schedule.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6A57EA-69DA-4510-8B30-59B1C494E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CC613D-9063-4709-94FC-324FFB0DE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911ED1-EE0F-4288-A603-6721EF268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9F9ABA-AF22-4F34-8EAB-A3ABB8D81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BARISTA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C660C1-2F21-4F94-B2DF-109397746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cues for what to film and say on camera.</a:t>
            </a:r>
          </a:p>
        </p:txBody>
      </p:sp>
    </p:spTree>
    <p:extLst>
      <p:ext uri="{BB962C8B-B14F-4D97-AF65-F5344CB8AC3E}">
        <p14:creationId xmlns:p14="http://schemas.microsoft.com/office/powerpoint/2010/main" val="1744027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B1CC788-78F2-47DF-B193-264B67A39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F944E2-4F9B-41CA-BAA8-F418D2BD9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445201-E9B1-4036-8AC5-952A69707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7D5730-6FE6-4748-82AD-DD3BAD0C1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0D72A8-B3FC-4896-ACD9-EF213D848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5A7D8B-91B3-4200-BABD-5788B2D4E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5F7B73-7DD7-4EA7-B8DC-FCF853DDD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C87F52-B7BC-4DCF-B828-2215E1137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9D4204-B4B7-468E-B87B-A6E83DB29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C95D45-15F8-454E-82AF-313985B35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C5A1FC-4D53-41D9-ABC7-DCAF1BCE6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FDF302-E073-43A7-A82E-EFA67A458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0F3D38-9D7E-4153-9876-C3D8EAB94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5F9759-4699-4000-8566-AF2EAA484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77F109-442F-48BD-BB59-C4446E3D7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AF6A4A-7018-4675-A046-25577C90C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674D9E-0B5C-4347-9BEF-28821BFB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the pour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1F85B0-0596-4375-A92A-FD0779554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758872-D997-4470-A768-02B0A3F01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73BCF0-6AE5-401F-811E-4C25F27DD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F29052-2879-4184-9B2A-DADF4BDC0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1EF62C-7576-4B17-B73D-4076B85DA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354750-DE65-4398-977F-A44E75DD1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on-screen text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33E8CE-3A2E-475C-871E-4DE5A6D6B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2ED70B-32B4-4BA4-9A51-A5F9E860F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D00951-F69A-4C1B-97E7-3537E390C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E57FB54-47DC-4D4B-A91B-786C1C14B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6468026-A26D-427D-B6F9-A21547542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3250CC-B8EF-488F-B0A3-00CBD9396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for pace</a:t>
            </a:r>
          </a:p>
        </p:txBody>
      </p:sp>
    </p:spTree>
    <p:extLst>
      <p:ext uri="{BB962C8B-B14F-4D97-AF65-F5344CB8AC3E}">
        <p14:creationId xmlns:p14="http://schemas.microsoft.com/office/powerpoint/2010/main" val="3878000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083ECD-74CC-4D2A-8A71-4E677F373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162D8D-3E9B-4ECC-BB75-A15383754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BAA342-CFEE-426E-9AB4-E09C8E6F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361BB2-4AE7-4314-9748-BA15020C3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1EFF3A-D833-4D66-9E8E-DFF8521A9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DA4153-92AF-42AC-9BA7-12600EF79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2ECCBD-DDEE-4944-9E2E-B093EFFC6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209031-49C7-4209-A98D-EA6D86752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café turn one new drink into a short video people understand quickly?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BC9731-8302-4FA8-A532-57DAE98AD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82584F-3176-4CAA-AD06-06A1FFA1D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CD4E09-9028-432F-BDEA-89475C14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D403B9-FF30-4898-BDD5-A686D9911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the pour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7B50F9-3E15-4252-96FA-02767B963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4D967C-E015-4AB7-9B89-6C8FF0D6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54F6E3-F0B5-4A43-B053-6821FF212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on-screen text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52799D-D987-43CF-9105-08FA4CF2D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E2E300-AD48-4DF3-9E40-84070D9A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14D284-99F3-40F0-85ED-AE60EA909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Post and review</a:t>
            </a:r>
          </a:p>
        </p:txBody>
      </p:sp>
    </p:spTree>
    <p:extLst>
      <p:ext uri="{BB962C8B-B14F-4D97-AF65-F5344CB8AC3E}">
        <p14:creationId xmlns:p14="http://schemas.microsoft.com/office/powerpoint/2010/main" val="19781280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8B141C-EF27-4F0D-A9BD-A336469FD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2004EB-193D-41BB-81DE-BE4602402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16978B-D38F-48AB-96EB-3BCB19E33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1B6210-E960-480B-9149-C56A3E83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50741E-E525-4B09-A990-90FD36F11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2DE072-1BCA-4B8E-9967-E9F2E2B17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DA1B38-973A-473D-9297-39A7FC749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0CBD14-5679-4726-9A80-0E7D58B08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457865-8BD0-4066-AFA9-BE0AA3A9D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006ABF-7425-40AF-91FB-F062ED1E2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595E95-3B4F-4EA2-9431-6ABD5DCBB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B75761-4F53-46B5-809A-EB440D86F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A71AB8-2B77-4EC2-A5B7-9CFD08E41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4A61FD-4B2B-4F3E-9471-200420417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the pour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BECE28-A582-4BD5-B09C-651F584E1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B56D3C-0845-4181-8CB8-29AC6583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B3F76C-00E3-4B2C-9F56-376C6310E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5B7854-DFDF-4396-9E35-0BE3E1226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C11D7C-0DA3-402E-807B-DBFF8F5AD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on-screen text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9BE873-2BFD-4537-A541-CCB4A15D4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333DF4-2E35-42C8-882C-5B6FB0C6A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EFA89F-3997-4E82-9EA8-F7A14B271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4676C2-72AB-4F7E-A3F0-E0277DEC4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984414-FED2-49FA-95E8-ADAB05384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and review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00FE63-5A0F-447B-AA28-6DEC71F6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327945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2D26C2-E278-4B57-A32F-5A8A80CFB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484D05-7FFA-4569-9DA1-6B0A26FDA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3642C7-345D-418B-B923-84ABA0EA7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drink, one story, one clean cut.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88FDC3-CEA3-4772-9C94-D7556A69F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49A2D4-BFBC-4A9F-82D3-50BC6E624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39627C-B15A-4CDD-9352-DBD6DDEB2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35B288-7D6E-4F54-B95A-2EDE2ECD7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293329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2026-10-01T08:59:54.1370000Z</dcterms:created>
  <dcterms:modified xsi:type="dcterms:W3CDTF">2026-10-01T08:59:54.1370000Z</dcterms:modified>
</coreProperties>
</file>