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a3b377e89a34034" /><Relationship Type="http://schemas.openxmlformats.org/officeDocument/2006/relationships/extended-properties" Target="/docProps/app.xml" Id="R2b3e25c7c1124d01" /><Relationship Type="http://schemas.openxmlformats.org/officeDocument/2006/relationships/officeDocument" Target="/ppt/presentation.xml" Id="R7e2697c42a7445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5a5df68f78d4131"/>
  </p:sldMasterIdLst>
  <p:notesMasterIdLst>
    <p:notesMasterId xmlns:r="http://schemas.openxmlformats.org/officeDocument/2006/relationships" r:id="R3ae54d49932b4fb8"/>
  </p:notesMasterIdLst>
  <p:sldIdLst>
    <p:sldId xmlns:r="http://schemas.openxmlformats.org/officeDocument/2006/relationships" id="256" r:id="Recc1127b4a5440e4"/>
    <p:sldId xmlns:r="http://schemas.openxmlformats.org/officeDocument/2006/relationships" id="257" r:id="Rb1d5d0bcff014171"/>
    <p:sldId xmlns:r="http://schemas.openxmlformats.org/officeDocument/2006/relationships" id="258" r:id="Rd688ff41ad724099"/>
    <p:sldId xmlns:r="http://schemas.openxmlformats.org/officeDocument/2006/relationships" id="259" r:id="R9320ab1097d04343"/>
    <p:sldId xmlns:r="http://schemas.openxmlformats.org/officeDocument/2006/relationships" id="260" r:id="R0f159c4da18f43e7"/>
    <p:sldId xmlns:r="http://schemas.openxmlformats.org/officeDocument/2006/relationships" id="261" r:id="Rad585d55cf8947de"/>
    <p:sldId xmlns:r="http://schemas.openxmlformats.org/officeDocument/2006/relationships" id="262" r:id="R69a533b695f44cdf"/>
    <p:sldId xmlns:r="http://schemas.openxmlformats.org/officeDocument/2006/relationships" id="263" r:id="Rc1347162bc0a4a66"/>
    <p:sldId xmlns:r="http://schemas.openxmlformats.org/officeDocument/2006/relationships" id="264" r:id="R58a79b8f2b3a4004"/>
    <p:sldId xmlns:r="http://schemas.openxmlformats.org/officeDocument/2006/relationships" id="265" r:id="R4738c166b1844cf6"/>
    <p:sldId xmlns:r="http://schemas.openxmlformats.org/officeDocument/2006/relationships" id="266" r:id="R244260afc4e547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9b5bbc3d1c4b09" /><Relationship Type="http://schemas.openxmlformats.org/officeDocument/2006/relationships/slideMaster" Target="/ppt/slideMasters/slideMaster1.xml" Id="R65a5df68f78d4131" /><Relationship Type="http://schemas.openxmlformats.org/officeDocument/2006/relationships/notesMaster" Target="/ppt/notesMasters/notesMaster1.xml" Id="R3ae54d49932b4fb8" /><Relationship Type="http://schemas.openxmlformats.org/officeDocument/2006/relationships/presProps" Target="/ppt/presProps.xml" Id="R3432799614334386" /><Relationship Type="http://schemas.openxmlformats.org/officeDocument/2006/relationships/tableStyles" Target="/ppt/tableStyles.xml" Id="R9bcf1f6e22ba4ebb" /><Relationship Type="http://schemas.openxmlformats.org/officeDocument/2006/relationships/slide" Target="/ppt/slides/slide1.xml" Id="Recc1127b4a5440e4" /><Relationship Type="http://schemas.openxmlformats.org/officeDocument/2006/relationships/slide" Target="/ppt/slides/slide2.xml" Id="Rb1d5d0bcff014171" /><Relationship Type="http://schemas.openxmlformats.org/officeDocument/2006/relationships/slide" Target="/ppt/slides/slide3.xml" Id="Rd688ff41ad724099" /><Relationship Type="http://schemas.openxmlformats.org/officeDocument/2006/relationships/slide" Target="/ppt/slides/slide4.xml" Id="R9320ab1097d04343" /><Relationship Type="http://schemas.openxmlformats.org/officeDocument/2006/relationships/slide" Target="/ppt/slides/slide5.xml" Id="R0f159c4da18f43e7" /><Relationship Type="http://schemas.openxmlformats.org/officeDocument/2006/relationships/slide" Target="/ppt/slides/slide6.xml" Id="Rad585d55cf8947de" /><Relationship Type="http://schemas.openxmlformats.org/officeDocument/2006/relationships/slide" Target="/ppt/slides/slide7.xml" Id="R69a533b695f44cdf" /><Relationship Type="http://schemas.openxmlformats.org/officeDocument/2006/relationships/slide" Target="/ppt/slides/slide8.xml" Id="Rc1347162bc0a4a66" /><Relationship Type="http://schemas.openxmlformats.org/officeDocument/2006/relationships/slide" Target="/ppt/slides/slide9.xml" Id="R58a79b8f2b3a4004" /><Relationship Type="http://schemas.openxmlformats.org/officeDocument/2006/relationships/slide" Target="/ppt/slides/slide10.xml" Id="R4738c166b1844cf6" /><Relationship Type="http://schemas.openxmlformats.org/officeDocument/2006/relationships/slide" Target="/ppt/slides/slide11.xml" Id="R244260afc4e547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ef970b2dbe4b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a279074ef74d66" /><Relationship Type="http://schemas.openxmlformats.org/officeDocument/2006/relationships/notesMaster" Target="/ppt/notesMasters/notesMaster1.xml" Id="R01343409e814459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cc5ecc03dac4d28" /><Relationship Type="http://schemas.openxmlformats.org/officeDocument/2006/relationships/notesMaster" Target="/ppt/notesMasters/notesMaster1.xml" Id="R81352cae25a94f6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a6a2df4d9e64a04" /><Relationship Type="http://schemas.openxmlformats.org/officeDocument/2006/relationships/notesMaster" Target="/ppt/notesMasters/notesMaster1.xml" Id="Rd0b4c01a1a914c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01feebe3dd44855" /><Relationship Type="http://schemas.openxmlformats.org/officeDocument/2006/relationships/notesMaster" Target="/ppt/notesMasters/notesMaster1.xml" Id="Rcf64f57a40604ba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148ef2ab9944fc3" /><Relationship Type="http://schemas.openxmlformats.org/officeDocument/2006/relationships/notesMaster" Target="/ppt/notesMasters/notesMaster1.xml" Id="Re0df722066334d8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c84306862c24b83" /><Relationship Type="http://schemas.openxmlformats.org/officeDocument/2006/relationships/notesMaster" Target="/ppt/notesMasters/notesMaster1.xml" Id="R3f685342fd1c43d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37430bffea64054" /><Relationship Type="http://schemas.openxmlformats.org/officeDocument/2006/relationships/notesMaster" Target="/ppt/notesMasters/notesMaster1.xml" Id="Ra66e2d1593cd47c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dd2fd9f48cd486f" /><Relationship Type="http://schemas.openxmlformats.org/officeDocument/2006/relationships/notesMaster" Target="/ppt/notesMasters/notesMaster1.xml" Id="Rb828b6fc4915455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c4f55bb39a84756" /><Relationship Type="http://schemas.openxmlformats.org/officeDocument/2006/relationships/notesMaster" Target="/ppt/notesMasters/notesMaster1.xml" Id="R74bc3e27258f40c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b723776a9264830" /><Relationship Type="http://schemas.openxmlformats.org/officeDocument/2006/relationships/notesMaster" Target="/ppt/notesMasters/notesMaster1.xml" Id="R12f2abba98ac4e2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413c17177e9434b" /><Relationship Type="http://schemas.openxmlformats.org/officeDocument/2006/relationships/notesMaster" Target="/ppt/notesMasters/notesMaster1.xml" Id="R91ce042999994ac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2f50990fe64cd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0ef28a68e634493" /><Relationship Type="http://schemas.openxmlformats.org/officeDocument/2006/relationships/slideLayout" Target="/ppt/slideLayouts/slideLayout1.xml" Id="Rae262bf608a74ed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262bf608a74ed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ca99fb1adf4a21" /><Relationship Type="http://schemas.openxmlformats.org/officeDocument/2006/relationships/image" Target="/ppt/media/image.png" Id="R95474ddfefec43cc" /><Relationship Type="http://schemas.openxmlformats.org/officeDocument/2006/relationships/notesSlide" Target="/ppt/notesSlides/notesSlide1.xml" Id="R57e30d1794fd4df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c1a194e492445c" /><Relationship Type="http://schemas.openxmlformats.org/officeDocument/2006/relationships/notesSlide" Target="/ppt/notesSlides/notesSlide2.xml" Id="Rdebb20107e094bf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301f7a048e42b3" /><Relationship Type="http://schemas.openxmlformats.org/officeDocument/2006/relationships/notesSlide" Target="/ppt/notesSlides/notesSlide3.xml" Id="Rd87bf3f1d863482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c12fb698f24832" /><Relationship Type="http://schemas.openxmlformats.org/officeDocument/2006/relationships/notesSlide" Target="/ppt/notesSlides/notesSlide4.xml" Id="Re6b10919d7a14f1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9d36de70db4a4d" /><Relationship Type="http://schemas.openxmlformats.org/officeDocument/2006/relationships/notesSlide" Target="/ppt/notesSlides/notesSlide5.xml" Id="R2e4ebb2000bf492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5dfe84a76b4076" /><Relationship Type="http://schemas.openxmlformats.org/officeDocument/2006/relationships/notesSlide" Target="/ppt/notesSlides/notesSlide6.xml" Id="R19c36f73f445408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cec8f69e6e4a65" /><Relationship Type="http://schemas.openxmlformats.org/officeDocument/2006/relationships/notesSlide" Target="/ppt/notesSlides/notesSlide7.xml" Id="R263b51cc3906408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19d6f3be1c47bd" /><Relationship Type="http://schemas.openxmlformats.org/officeDocument/2006/relationships/notesSlide" Target="/ppt/notesSlides/notesSlide8.xml" Id="R3ac48253b037499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49e71d24724d04" /><Relationship Type="http://schemas.openxmlformats.org/officeDocument/2006/relationships/notesSlide" Target="/ppt/notesSlides/notesSlide9.xml" Id="Re3ef8d4eae804dc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b603d9f9d84510" /><Relationship Type="http://schemas.openxmlformats.org/officeDocument/2006/relationships/notesSlide" Target="/ppt/notesSlides/notesSlide10.xml" Id="R9abdd5e107ab450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f088355aa54461" /><Relationship Type="http://schemas.openxmlformats.org/officeDocument/2006/relationships/notesSlide" Target="/ppt/notesSlides/notesSlide11.xml" Id="Rd2370029bb2b4a9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FC0AA5-0E03-40AE-97C1-6BE1A827C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C3CC41-1E1A-4F3D-9862-CA8927F18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ED1975-9949-4B1E-93EF-C8BA2C1AF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Video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92676A-89BE-49D4-BF3D-4BF58E566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café owner plans a 30-second reel to launch a new seasonal drink.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B458CF-E24B-4F9E-9C79-8F5E94887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3BDA81-2181-4633-BEDB-A7CEB26A2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EF00BC-C82A-48C7-A3C0-3298BF6ED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739D6A-A80E-4D61-BBA2-964F72E84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474ddfefec43c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9817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7D4F15-1637-46D4-A8C2-F90A66564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E1D7FB-AA76-4F43-B51B-53D80C845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927932-2439-4ECA-81CD-D8363974E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845A5D-A6D5-4A61-B8D2-83CD2B67A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0F6CE2-3E86-41CD-A168-509923493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video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6F7899-5166-4BF2-9D7A-006861D0D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357EE4-5D46-42E3-A21F-06AC7D6D9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63C464-7BDB-4AB0-AA23-FB5467061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34740A-61FF-499D-A5D6-67E5E4EEE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Hook with steam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B1DF20-08D5-40BE-8AE7-EB51BC67D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CB2DF0-BA1E-4B22-9FC4-FBC9BD214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91CB13-CFF5-4A9A-8EAF-4C88AE8BE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 Shots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49C805-66EC-47D2-8390-3FDC1BF59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ingredient prep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653ABF-BDCF-4E63-9E0B-593F95ADD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302429-9007-47B5-BB62-1A4D6028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D30DF0-AE4E-4337-935A-232A6781E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Taste Moment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7602BE-1BD7-4A60-AC1E-4FA4E1A8A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Capture first sip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1E5571-CC83-413F-B4B2-AC297990A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85A147-75B3-4244-A6F8-F722B4420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1178E6-7D24-4B3C-A1E5-79B4F3F30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Call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4745D1-5B10-45E6-B5BC-6C10DF7AA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End with CTA</a:t>
            </a:r>
          </a:p>
        </p:txBody>
      </p:sp>
    </p:spTree>
    <p:extLst>
      <p:ext uri="{BB962C8B-B14F-4D97-AF65-F5344CB8AC3E}">
        <p14:creationId xmlns:p14="http://schemas.microsoft.com/office/powerpoint/2010/main" val="17895050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CE0496-099F-4EDC-8202-E82646FB1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981093-5FB2-4537-87EB-2888497E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CCC2C5-32BF-4B71-AAAB-25695F773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9B431D-7514-4ABB-9F11-B8F9BC36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7BAD0D-B7E7-41DD-AA92-18A8605EE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drink’s story in quick, visual beats.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FBDE0A-0729-439E-9DE5-BADF449BC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14549D-7D10-4498-B926-898926752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527885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DC0560-D419-47A9-B413-58A411C27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BF5BC5-D99E-4AF3-BF9D-0437CA394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BC7223-5F2A-4C14-9C50-D351DD733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662814-08CF-4CF1-92B3-208D412C3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0FA733-8211-4457-ABA2-896726551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short video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825449-7B86-4689-9D87-47700767B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C5DF20-1823-4651-83B2-2DC328C73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309088-5A2C-47CF-A990-3D047AB14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8F3C0A-EF64-470C-A5E8-976813916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video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9F0797-6A13-4524-ABEC-E252609FD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A71076-A5B6-4356-B7B4-F8C8CF9C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D55D83-7E29-4D6B-B476-5C8ED871E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D81941-7B62-4C63-A35C-4D8D160E6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A73B9E-83F3-4C07-8084-8F2ABD9E4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drink’s story in quick, visual b…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197A2F-133A-415F-80A5-3A5F0AA18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5FC7BF-8AAC-4AC3-AFBC-2FD2DB791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4D2667-E53B-4EE8-9878-E1C9A089D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3015F6-2E12-4600-A2DA-B33C39FF8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C7BF50-3A9D-490A-980D-989208890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Media: Review pacing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9EC6F7-92DC-4E48-A63E-389F53AC3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02300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2B069C-37A1-4C43-A1FF-8BEB8B042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43557B-799F-42B2-8D29-EE25126FC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8269CD-335E-41D1-9B3A-0A144C9CC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E865D7-2AD5-4F09-88EC-ADAEED93A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32B246-31B2-4143-AE25-AB0CEC998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D7A9BB-4AA2-42E3-98DF-DF9331864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D1D4DE-27C0-40F2-81ED-611D940E1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5A7422-4691-4ED8-BD7F-EFF62BCF6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A30D83-E44F-4EE4-B1D6-81371CFCA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Hook with steam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3AC4A6-E352-49B8-8E09-D23A26BCA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A523E3-6627-4CEE-9CD2-E8990FC9E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F2AC79-60DC-46AB-90AA-C45C264D7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852C9C-4DB9-4E3D-9B40-B99B3A82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ingredient prep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9A3EAB-88DF-46BF-A646-D721EF8FD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ABA54F-7850-4A3C-ABB0-4DE7A8630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65D073-B0E3-41C6-8B1A-4EED750A9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FBDD17-A5A6-4BB6-B828-FD9526838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Capture first sip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1AB6CF-29E8-47DF-9189-5215F94CA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8BFA86-49F8-42E2-8A05-D51441028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A6887B-CDEA-4D5D-897F-BA5918012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83D572-8014-4C4E-AD40-7551D6EB3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CTA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58C2DA-44C3-45D6-B2AB-6F42F591E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A5DAE6-F1B5-4C52-B089-B3CD8F08B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1D0E0C-083A-4B41-B377-CE94300EF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84FC2E-9C65-4637-A361-A33A013D9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7129F6-CA84-4F6D-B6A0-4C815EBDC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348746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8C685F-88F8-4878-AC99-6FAF911DD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7F539C-C85C-46F1-8301-693CCCAB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F5BBCA-0E7A-4B74-911E-C5167749B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405CC2-8B5B-4275-A60D-62B733681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B02FD5-B8BB-41E3-951E-89A8A647F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video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5C611E-520C-4CD1-BC61-99BBD232C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92196B-FD0B-4F3B-AE7F-5CE23DCF4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A661E2-7948-4799-9D81-707EA3DC5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53A878-91E0-4682-AB9E-59558A97A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idea feels flat without a clear opening.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E65D41-3EF3-4029-9E22-58E9EBA6F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E15795-8539-4C06-8A47-652CF21E6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5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Shots are scattered and hard to film in order.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A8A961-321F-4D29-9A87-6660F75F3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C4E4A9-73B0-4E5C-BD99-41B4A478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ending does not guide viewers to act.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1FAD42-E656-4EBD-91FB-54DAC5684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4D04C6-3ACD-46C4-978E-D695CC1D4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6040FA-B4E7-41F4-99EB-7C6456399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6A4834-AE09-4F16-AD05-94DEA39B1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visual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47C47D-6FFD-4970-BDC5-506E48575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AB70A2-D906-454B-8420-E0D80DA85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Filming follows a simple, workable sequence.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7243CB-8D0B-44EA-973D-8BAD54074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5E60DE-BA64-47FE-BA67-898CA4199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frame leaves a clean next step.</a:t>
            </a:r>
          </a:p>
        </p:txBody>
      </p:sp>
    </p:spTree>
    <p:extLst>
      <p:ext uri="{BB962C8B-B14F-4D97-AF65-F5344CB8AC3E}">
        <p14:creationId xmlns:p14="http://schemas.microsoft.com/office/powerpoint/2010/main" val="9286894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B1C72C-8FC6-4A4D-ACFD-BD7F3A3D8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33DF84-45AF-4389-9038-861B1CC89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507442-971C-4629-9B76-971C858C4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0747A7-7752-469A-9FDB-5817BD774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1FD4D6-C447-44A7-829E-83CB427D8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381AA4-D826-4B12-AB52-40099797F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292F14-0D8E-4D79-A7C6-A788008DB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1BDAA4-A146-4887-B99D-F421802E2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D53F64-433D-486E-90BB-C9BB717D1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AB3DFB-E52E-4676-9B19-8448A2371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for a short promo that feels warm and clear.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40F848-E135-4C53-B43D-700C4E038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7978EC-06DA-454F-8137-7CBE4F0FF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B1DBA3-60B4-45DD-AF78-F0AA40B26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A23F19-3C82-408E-A49A-23173890B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8FC90C-CE8A-45A9-81A3-A069832D4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scene-by-scene outline to film quickly with limited setup.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7F8FBA-1327-4C85-B230-30EF501FB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F08DF0-19AD-4223-82AA-0BF39B058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2CB8C5-A076-4861-AAA1-4662D590E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F42A0A-D3DB-4C33-BC56-52E65A986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157DEE-E2C5-4698-86CA-B5811A3E2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Looks for a concise story arc that fits a social post and brand tone.</a:t>
            </a:r>
          </a:p>
        </p:txBody>
      </p:sp>
    </p:spTree>
    <p:extLst>
      <p:ext uri="{BB962C8B-B14F-4D97-AF65-F5344CB8AC3E}">
        <p14:creationId xmlns:p14="http://schemas.microsoft.com/office/powerpoint/2010/main" val="2039004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C0AC4A4-98BF-4FC6-A18E-B4F579A5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309DB7-7E24-4106-8733-2A66875E0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407483-9353-4C46-A852-6768E198A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1E8459-2B0B-4CFA-BF88-3F99F444A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48DF56-7B5B-4563-B92C-5AAF4C24A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B77049-31C3-44DA-8D15-7E2040500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953A91-5421-4409-A5D7-091774756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2D736F-3D33-49F2-8577-70A4AC16E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D7BA62-863E-49EA-A68D-F9B1C09DC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A6E1AF-ADB6-4ABA-81FB-5AF63E005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6BCF34-20C3-4D8D-A72B-C912AEB42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Hook with steam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F74EC6-947F-4353-9A48-B072E74EE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E34D1B-BF95-46B5-9CB5-925B8D638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AC7125-4F09-42F4-94D9-041F9A751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0FD150-A756-495D-8303-CB777204A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0D1076-29C9-4568-9F4A-6AA35F710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9FCFD5-C006-4518-AF65-9467C5C46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ingredient prep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045264-6058-4E54-82B4-943C3583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6C057B-AE78-4E6E-9B2E-F2A6AB22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461FCE-BD6D-4BD7-BE14-F652BE02F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76EA7D-93E5-4EEF-AC1D-70F439E70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42FB99-879D-48F2-AB91-D8DBF9150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8DB670-49AF-4D52-87B9-DC7768344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Capture first sip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843F99-D35B-4010-AC0B-9364A5BB9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1AB03D-8CED-463F-9CB7-6E563FE6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7D150F-998A-46E6-81DD-B11C34DEE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1F917DD-1477-4E80-8F05-DFC94BFB3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2F37FF0-4CA9-4B66-B10B-45BF86C5C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7649B7D-5D97-4748-9F65-0C3B9CA4B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CTA</a:t>
            </a:r>
          </a:p>
        </p:txBody>
      </p:sp>
    </p:spTree>
    <p:extLst>
      <p:ext uri="{BB962C8B-B14F-4D97-AF65-F5344CB8AC3E}">
        <p14:creationId xmlns:p14="http://schemas.microsoft.com/office/powerpoint/2010/main" val="122960253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5BD63F-51F0-4D24-81EE-51B22FFA5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21188F-2C2A-4F38-976E-D2554C529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1DB46F-CB8D-4DDB-A2B8-3322C77F4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AE018F-8826-4ED9-8902-FF2ADE343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C78F21-5784-4C48-900F-0CFC142B3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video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06D9C1-8186-43CC-B5BE-AD5E8EB03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A92089-3BF5-4BB3-A430-DE7645102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7A93D7-337B-4390-9391-24A7BA261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new lavender latte into a short story people want to watch?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7C44CA-F971-4CBF-8623-427365DEE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75A94B-C8B5-424E-8483-ADAA1570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3E7C8A-8132-4896-9919-CFAA6FEB1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535136-8BE9-464C-B6E0-5B0190693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ingredient prep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73D9DD-8F4C-42AF-934B-2A3F50C00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ABEE77-968D-414F-B5D8-A037AFD86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8EA50E-954C-47BC-832C-A1250A720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Capture first sip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FF8849-E384-40F9-BAF5-FF41643C5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B1EFFC-D173-42DA-AB2C-BC8C6F7C1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80FAD2-0350-4A75-B6D9-15643859F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</p:spTree>
    <p:extLst>
      <p:ext uri="{BB962C8B-B14F-4D97-AF65-F5344CB8AC3E}">
        <p14:creationId xmlns:p14="http://schemas.microsoft.com/office/powerpoint/2010/main" val="16339845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058ADE-C603-457D-AD20-A996E91F3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C0DD6A-BEFC-414D-A1D1-03EE7F36D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D44407-6864-4396-A916-7310DF90F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B5034D-8608-435D-8EBA-3673DAC11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A6F376-A052-4FCC-8331-26151C6D5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video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46AF31-306C-4FDF-88B5-43F20AB99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BF831E-51A1-4654-ABC1-B9B0664D9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1B82DA-14C7-4334-AB50-3AD617F32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90E627-B838-447D-B393-CEDA42CE8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Hook with steam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FFE61E-7C85-41BC-AA66-E1E515DEB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778E58-3561-4C96-B28A-A4D58B923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E9E5F6-ADDC-498B-A079-091962AC1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9544F0-4480-48B8-AD42-603BA1DB3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800591-05B9-412E-B9DF-5FF38F149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ingredient prep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392163-1E28-4220-A10B-F7467E44D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5B6BD1-338F-4319-B3EC-FCF6EEE23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9FA755-C6AA-4D13-A3C4-589611CC5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593A8F-5B56-4910-982E-1C6A7B579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C4EDFB-4175-48D7-9465-3438C27B4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Capture first sip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8C3DB2-B076-4E67-BEDF-E19BFB81E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B3A06A-D4DE-4895-B821-4119194B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252496-89A3-4807-951D-7165DB374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760DA5-2C60-4FA8-9A78-5166F8E24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452D11-DCF1-48A2-8DF7-BECAF132A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6B840E-9887-499A-9F35-FBCC7AE6D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341277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BCF704-188B-4709-901F-E650DC43F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52C481-B311-4890-87FF-241E0BDA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FCBC8F-5771-4858-B619-6BE206053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reel plan keeps the story focused.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17F38-6069-4CB1-86D2-A965A368C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553F59-E6DD-4E7A-8098-3B1FC4581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1005BE-30DC-47FB-8D79-15D744C63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D7C729-2655-41E1-B5BD-7296C1776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311058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2026-10-01T08:35:18.3910000Z</dcterms:created>
  <dcterms:modified xsi:type="dcterms:W3CDTF">2026-10-01T08:35:18.3910000Z</dcterms:modified>
</coreProperties>
</file>