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a5a46380c844ce" /><Relationship Type="http://schemas.openxmlformats.org/officeDocument/2006/relationships/extended-properties" Target="/docProps/app.xml" Id="R1e50ac6b2c8345c1" /><Relationship Type="http://schemas.openxmlformats.org/officeDocument/2006/relationships/officeDocument" Target="/ppt/presentation.xml" Id="Rc32d0395789849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99a7bd1da94d0c"/>
  </p:sldMasterIdLst>
  <p:notesMasterIdLst>
    <p:notesMasterId xmlns:r="http://schemas.openxmlformats.org/officeDocument/2006/relationships" r:id="R0bba22e92fc94f45"/>
  </p:notesMasterIdLst>
  <p:sldIdLst>
    <p:sldId xmlns:r="http://schemas.openxmlformats.org/officeDocument/2006/relationships" id="256" r:id="Rd9f2db5941b5489d"/>
    <p:sldId xmlns:r="http://schemas.openxmlformats.org/officeDocument/2006/relationships" id="257" r:id="R4e8f3e7e02314c49"/>
    <p:sldId xmlns:r="http://schemas.openxmlformats.org/officeDocument/2006/relationships" id="258" r:id="R992fab6615c441f9"/>
    <p:sldId xmlns:r="http://schemas.openxmlformats.org/officeDocument/2006/relationships" id="259" r:id="Rc6fc311177a94aea"/>
    <p:sldId xmlns:r="http://schemas.openxmlformats.org/officeDocument/2006/relationships" id="260" r:id="R7076ad1bfcc94387"/>
    <p:sldId xmlns:r="http://schemas.openxmlformats.org/officeDocument/2006/relationships" id="261" r:id="R4075978cdfad4618"/>
    <p:sldId xmlns:r="http://schemas.openxmlformats.org/officeDocument/2006/relationships" id="262" r:id="Rfb13caf63dc84c64"/>
    <p:sldId xmlns:r="http://schemas.openxmlformats.org/officeDocument/2006/relationships" id="263" r:id="Rf0adf22c199f4516"/>
    <p:sldId xmlns:r="http://schemas.openxmlformats.org/officeDocument/2006/relationships" id="264" r:id="R20785a841e984050"/>
    <p:sldId xmlns:r="http://schemas.openxmlformats.org/officeDocument/2006/relationships" id="265" r:id="Rc8ac7085c7da49f6"/>
    <p:sldId xmlns:r="http://schemas.openxmlformats.org/officeDocument/2006/relationships" id="266" r:id="R532b3721ba5345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dae28efa1049bc" /><Relationship Type="http://schemas.openxmlformats.org/officeDocument/2006/relationships/slideMaster" Target="/ppt/slideMasters/slideMaster1.xml" Id="R3099a7bd1da94d0c" /><Relationship Type="http://schemas.openxmlformats.org/officeDocument/2006/relationships/notesMaster" Target="/ppt/notesMasters/notesMaster1.xml" Id="R0bba22e92fc94f45" /><Relationship Type="http://schemas.openxmlformats.org/officeDocument/2006/relationships/presProps" Target="/ppt/presProps.xml" Id="R72ccb0c7d2fb4d3c" /><Relationship Type="http://schemas.openxmlformats.org/officeDocument/2006/relationships/tableStyles" Target="/ppt/tableStyles.xml" Id="Re613e196cda345f4" /><Relationship Type="http://schemas.openxmlformats.org/officeDocument/2006/relationships/slide" Target="/ppt/slides/slide1.xml" Id="Rd9f2db5941b5489d" /><Relationship Type="http://schemas.openxmlformats.org/officeDocument/2006/relationships/slide" Target="/ppt/slides/slide2.xml" Id="R4e8f3e7e02314c49" /><Relationship Type="http://schemas.openxmlformats.org/officeDocument/2006/relationships/slide" Target="/ppt/slides/slide3.xml" Id="R992fab6615c441f9" /><Relationship Type="http://schemas.openxmlformats.org/officeDocument/2006/relationships/slide" Target="/ppt/slides/slide4.xml" Id="Rc6fc311177a94aea" /><Relationship Type="http://schemas.openxmlformats.org/officeDocument/2006/relationships/slide" Target="/ppt/slides/slide5.xml" Id="R7076ad1bfcc94387" /><Relationship Type="http://schemas.openxmlformats.org/officeDocument/2006/relationships/slide" Target="/ppt/slides/slide6.xml" Id="R4075978cdfad4618" /><Relationship Type="http://schemas.openxmlformats.org/officeDocument/2006/relationships/slide" Target="/ppt/slides/slide7.xml" Id="Rfb13caf63dc84c64" /><Relationship Type="http://schemas.openxmlformats.org/officeDocument/2006/relationships/slide" Target="/ppt/slides/slide8.xml" Id="Rf0adf22c199f4516" /><Relationship Type="http://schemas.openxmlformats.org/officeDocument/2006/relationships/slide" Target="/ppt/slides/slide9.xml" Id="R20785a841e984050" /><Relationship Type="http://schemas.openxmlformats.org/officeDocument/2006/relationships/slide" Target="/ppt/slides/slide10.xml" Id="Rc8ac7085c7da49f6" /><Relationship Type="http://schemas.openxmlformats.org/officeDocument/2006/relationships/slide" Target="/ppt/slides/slide11.xml" Id="R532b3721ba5345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1695614d19149e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5623e63c57f4a2e" /><Relationship Type="http://schemas.openxmlformats.org/officeDocument/2006/relationships/notesMaster" Target="/ppt/notesMasters/notesMaster1.xml" Id="R763ac711feb447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cb9909b68f4944" /><Relationship Type="http://schemas.openxmlformats.org/officeDocument/2006/relationships/notesMaster" Target="/ppt/notesMasters/notesMaster1.xml" Id="Rc54c9089bb844f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8d1336c819417b" /><Relationship Type="http://schemas.openxmlformats.org/officeDocument/2006/relationships/notesMaster" Target="/ppt/notesMasters/notesMaster1.xml" Id="Rbcc3387a81bf4e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c12e268d7a4dac" /><Relationship Type="http://schemas.openxmlformats.org/officeDocument/2006/relationships/notesMaster" Target="/ppt/notesMasters/notesMaster1.xml" Id="R15b0d73677c04f2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eebd73b8e074bd9" /><Relationship Type="http://schemas.openxmlformats.org/officeDocument/2006/relationships/notesMaster" Target="/ppt/notesMasters/notesMaster1.xml" Id="R6864bb6fdbce427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716c8f637154fb5" /><Relationship Type="http://schemas.openxmlformats.org/officeDocument/2006/relationships/notesMaster" Target="/ppt/notesMasters/notesMaster1.xml" Id="Rb298eba101e344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40b49a5e6248c7" /><Relationship Type="http://schemas.openxmlformats.org/officeDocument/2006/relationships/notesMaster" Target="/ppt/notesMasters/notesMaster1.xml" Id="Rcd4d9bbb83a94a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e77f27fe4649f1" /><Relationship Type="http://schemas.openxmlformats.org/officeDocument/2006/relationships/notesMaster" Target="/ppt/notesMasters/notesMaster1.xml" Id="R8b842c5182854e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649a1a75834580" /><Relationship Type="http://schemas.openxmlformats.org/officeDocument/2006/relationships/notesMaster" Target="/ppt/notesMasters/notesMaster1.xml" Id="R9ad88ad373f84d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134d7e8100404d" /><Relationship Type="http://schemas.openxmlformats.org/officeDocument/2006/relationships/notesMaster" Target="/ppt/notesMasters/notesMaster1.xml" Id="R1f459e23afce43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dd5e62aa80b4a6f" /><Relationship Type="http://schemas.openxmlformats.org/officeDocument/2006/relationships/notesMaster" Target="/ppt/notesMasters/notesMaster1.xml" Id="R444e0f9b254841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ef0eac1ce842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a931894f4d4e57" /><Relationship Type="http://schemas.openxmlformats.org/officeDocument/2006/relationships/slideLayout" Target="/ppt/slideLayouts/slideLayout1.xml" Id="Raa50b36931bd470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50b36931bd470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36f96812bc4ffb" /><Relationship Type="http://schemas.openxmlformats.org/officeDocument/2006/relationships/image" Target="/ppt/media/image.png" Id="R8a1235156be348ba" /><Relationship Type="http://schemas.openxmlformats.org/officeDocument/2006/relationships/notesSlide" Target="/ppt/notesSlides/notesSlide1.xml" Id="Rcf410aa2cd0d42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827b44b4c646fe" /><Relationship Type="http://schemas.openxmlformats.org/officeDocument/2006/relationships/notesSlide" Target="/ppt/notesSlides/notesSlide2.xml" Id="Recc3760db37e455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7c632c82a84188" /><Relationship Type="http://schemas.openxmlformats.org/officeDocument/2006/relationships/notesSlide" Target="/ppt/notesSlides/notesSlide3.xml" Id="R5e0557f2e03f40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6dc949eeac48e9" /><Relationship Type="http://schemas.openxmlformats.org/officeDocument/2006/relationships/notesSlide" Target="/ppt/notesSlides/notesSlide4.xml" Id="R522d7a04387945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a978ed82ad4b32" /><Relationship Type="http://schemas.openxmlformats.org/officeDocument/2006/relationships/notesSlide" Target="/ppt/notesSlides/notesSlide5.xml" Id="R6789809268e24c4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cee5c641c94e42" /><Relationship Type="http://schemas.openxmlformats.org/officeDocument/2006/relationships/notesSlide" Target="/ppt/notesSlides/notesSlide6.xml" Id="Rdd29e7abb0244f3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7a5a127a194de3" /><Relationship Type="http://schemas.openxmlformats.org/officeDocument/2006/relationships/notesSlide" Target="/ppt/notesSlides/notesSlide7.xml" Id="Rbd14e50e09d44ea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67376e67d4d2a" /><Relationship Type="http://schemas.openxmlformats.org/officeDocument/2006/relationships/notesSlide" Target="/ppt/notesSlides/notesSlide8.xml" Id="R03dd2195a288402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5adaf5c94f41a4" /><Relationship Type="http://schemas.openxmlformats.org/officeDocument/2006/relationships/notesSlide" Target="/ppt/notesSlides/notesSlide9.xml" Id="Rdb299db5d83e492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ad8ca372404172" /><Relationship Type="http://schemas.openxmlformats.org/officeDocument/2006/relationships/notesSlide" Target="/ppt/notesSlides/notesSlide10.xml" Id="R57635a4cd075447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9fc73d23c499e" /><Relationship Type="http://schemas.openxmlformats.org/officeDocument/2006/relationships/notesSlide" Target="/ppt/notesSlides/notesSlide11.xml" Id="Rd1ccf6dc1a3b4dc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B81FCB-A806-424A-A661-5077B2EA6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2509F9-FDE9-4C57-B544-C886AA74A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2B7304-78AB-4AF9-BCE2-087F06E0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CA3C3C-0E19-4532-B248-99AE807DE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café team launches a 30-second reel series to promote a new seasonal drink.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A09BBF-5B77-4584-B6DA-0C5CC8EE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974F9B-1353-4C1D-AFCA-9A6E15D19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98598E-C039-41FB-9BE3-116C98AFB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043C2-ADA2-48D4-9217-48E6EA38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1235156be348b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175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55FB2B-66AD-4202-A054-48F866252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672967-ED3A-43B4-9C1B-267809B0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879747-B9E2-43F9-B41F-FBE0E0F55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D2AA2D-125A-4357-A9B0-E04A9190D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047F08-6BFD-4ACB-9518-BD6705A5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shorts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48B90A-E19F-4C5B-B5C3-6FA2CFAA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C0F65D-126F-4403-BF17-D4F65C492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94E0D8-0478-47AC-9BCD-3869F1B8A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2450BE-D456-48E9-9C80-40333970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622DF3-AFB6-45D8-A4B2-232C2E206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4C201-60E9-4159-8008-580E2721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D06CDD-F5A8-47D4-8193-C8D399809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8A324B-FD0A-42F5-BBB6-88CBA04B3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Script each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C4F96C-0F51-4766-BA47-2A547F08A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237F3A-1377-49A4-8C3C-67D5F0BB7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0D5929-27E0-4967-BB98-FEE8C9D34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0BBDB9-4D3B-482E-8018-B90E068C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3E2DDF-F090-4E68-BFA9-32F9843B5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A4D641-54BE-45D5-818A-95035D685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7FC381-5394-4CD0-B554-CD53B27EC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39F56B-5258-445B-AB35-C9CC1AE7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</p:spTree>
    <p:extLst>
      <p:ext uri="{BB962C8B-B14F-4D97-AF65-F5344CB8AC3E}">
        <p14:creationId xmlns:p14="http://schemas.microsoft.com/office/powerpoint/2010/main" val="11310550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AF5FF4-8D99-4C4D-8DC3-95D9CFD97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3937C4-4802-4CCD-9BE5-29D37819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C60C54-AD98-40B4-8238-7152E38B3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200F2F-6824-40FF-A7C8-A74087FD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874E10-C9E7-431D-A7A5-D1950AF9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drink into a week of short-form stories.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2D4C0E-23CA-45F6-9F19-0AC30A05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05C93C-A5BA-4E62-AC51-231C0ABB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116645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16EC45-EF9C-48C4-B17F-8F479F8F6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27C2AF-25A4-4604-8CB3-47F2DBF49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9F7949-50F3-4CAD-B795-4BE82D42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77D4CE-2611-4732-B845-195C1A4B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726A39-71C1-46E5-82BA-F45BE1B1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shorts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198F2-76A8-4E03-8B8A-71C31742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6D3859-2B9F-485B-8750-CD0FC27E1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784C2C-F143-4C6E-B689-516F8912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CEA62E-554F-4AA0-B27C-904CD7756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shorts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911DD0-333C-43FE-877A-7C7A71C8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50F1EC-DDA5-4CEC-BECD-C4B0C878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71EA2A-B7C0-4B58-A132-1B0EFF5B1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2BE52C-83C4-4691-90F2-8CC92B3ED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D60624-E869-4A84-B45A-3200B434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drink into a week of short-form…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DDE6D6-C0EB-4EE3-8A92-D3C3812D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EBD066-757E-411B-9AA0-506D0CB69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E8E62D-3F6E-4DC8-9235-8F800EF17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A2E6CE-84DB-4A3E-A820-88B92446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F7B3B6-C88B-4F72-984A-4CE1E9385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and post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C01E1E-96E7-4597-85AE-A918E4907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061707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032D64-A871-46C9-94F1-FF59AA55C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456F5B-280E-4BF8-83F9-BAF11E84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5BB200-F7F7-42A3-A86C-635E871E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487B54-12BF-4E34-A2C3-529142BF1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5230EF-6508-4721-B213-B2B918BC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E37865-3527-46D4-9B64-3DA1656A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58C9D-82A4-4F6D-BA7F-B7A264EA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294A9D-BC00-4AC9-87C3-8B424AB94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AE9BA8-28DD-4113-B96B-365618ED8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37625E-DF60-40A8-A69B-B9571FDCC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58036B-6C99-4E37-A43D-EF27E8829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12BCC2-BBCB-45B6-9A89-4755CC3C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8736A5-CF42-45F0-9976-98C7D86BC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each shot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4CB5A-1BD3-4E31-B4AE-AC8A68213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E5566C-D200-4A49-8175-A59B730A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1CE086-C28D-4B29-9959-8DF0EB26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836FAC-CD9D-4334-B8A4-A340E5DCE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33E954-0D54-4D13-BA55-7E12D9E14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EFB0E6-DCD6-4685-B7AD-091DBADEF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F00626-307C-4F41-B9D1-901402530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6EA2E0-7282-48E4-B6A5-8EB93D5F2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8EF19C-3B9F-46D5-A2BA-95C520904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2D0BD0-91CB-4150-982C-A399A84F8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87D610-73B2-4979-9F49-4F8E2F60F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376DEC-F418-4B47-99A6-E09A1DD91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post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519726-34AB-464D-8F6A-570460DF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109221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FA4652-9EF5-4505-B880-4B27F4922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0392B9-E190-4B31-AED8-7F4AFD8F4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7867D7-183D-419C-B723-D9364C80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1C0B85-4F24-4518-B866-111625A4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F26D73-30ED-4D6E-8093-BE711B02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shorts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F4C912-A3FA-40A3-92BD-CCFA806CB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A51E28-FB84-4A8C-A30A-2F73D049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716A71-EBAE-4E85-AD32-31FD2752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97D885-43BC-4CFB-AE98-DF4ACF7B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feel scattered and hard to turn into a clear short video.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CF5408-26C8-474C-BC74-E607C7230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C5D4CB-E05D-4AD2-B3B4-184C4E681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6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Filming takes too long and interrupts daily café work.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803555-6965-4836-A73D-DCE8828C0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F4D7F8-41C9-4C06-B4BF-BEB66412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look inconsistent, so the campaign feels less connected.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129328-385E-4D42-A8B9-C9EAC99B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D532EF-2FE9-4A1C-82AB-DF5A4DA4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06C251-228B-43C6-B24E-76753E1A7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67983C-86A4-4E41-930D-D48996FB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sequence makes each reel easy to plan and shoot.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2F3FBD-FC2F-4471-803A-1F701F72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30D5A7-D48A-48DF-8EA4-318FB5815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batch content in one focused session.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A9CCF1-E748-4151-A216-7B352023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9909E4-BEF1-4E31-BC1A-C16431A75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1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drink launch feels cohesive across every short clip.</a:t>
            </a:r>
          </a:p>
        </p:txBody>
      </p:sp>
    </p:spTree>
    <p:extLst>
      <p:ext uri="{BB962C8B-B14F-4D97-AF65-F5344CB8AC3E}">
        <p14:creationId xmlns:p14="http://schemas.microsoft.com/office/powerpoint/2010/main" val="2605912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964A42-1932-43BD-B9FB-B9D2B6B2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072D25-F01B-41DC-82A4-191CBA74D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75C340-863B-46E6-BA84-6E44E964F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BDF794-BD87-455E-B5C5-44214ECF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D3E488-41DC-4C62-B2AE-F53573FE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91A881-E422-4DC7-85BD-780312F4A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001477-26B7-41D7-ABFC-943475A3F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7E6D8-0233-475C-AD9A-CA9059DAE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B02446-B5D3-41A6-B971-AA92CFCF7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72A0DA-9D37-41C7-88AF-E9CD9EC9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an easy way to promote a new menu item without a big production setup.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937B05-E1BB-43B8-AD60-EBFBD50DD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D7FBF0-4C62-4BBE-8680-1145D6B4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693C64-95F5-4EED-87AD-8A152F926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EC202-26C2-48A1-8754-79ECC947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060130-D891-4317-937B-0FF2A2632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format for creating short videos that feel fresh each week.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9F9ADF-2BFE-4AD3-83B1-80410B74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88DE03-E2DE-4A32-AD2C-65FFB2B3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EA9AF4-14F6-4724-BA43-D87E3E9E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9234A5-2D48-44CB-9B87-A6A13DC64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BARISTA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CB8A23-97F6-497C-B9EE-35E7AA12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filming tasks that fit between rush periods and service.</a:t>
            </a:r>
          </a:p>
        </p:txBody>
      </p:sp>
    </p:spTree>
    <p:extLst>
      <p:ext uri="{BB962C8B-B14F-4D97-AF65-F5344CB8AC3E}">
        <p14:creationId xmlns:p14="http://schemas.microsoft.com/office/powerpoint/2010/main" val="13343398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FFDA23C-59F7-4869-8FE5-AE36AB22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E6A944-A601-441A-BC55-E207B38DF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D636F2-1DA8-47DF-BE9E-4A484B19A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EB9A9B-34F6-4B0D-802C-74BA7A4C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5AEFAA-812E-41EB-8D38-F18437C2D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707B6B-584C-4013-B7E6-FE6C603F4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0FAFA7-21DA-42BE-BEE7-C39CC6B7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E9CA81-9A7A-4AB6-86BB-71338421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05AF27-C235-4848-800F-BE8B586E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3E7FC0-6C12-4D86-AA99-3FC4EA79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D1EEE8-ED6E-4EC7-BDD9-058BC6F63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0040FA-892F-4923-9D57-20B71816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92027A-923F-4CD6-8FD8-0D71447AF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A85CF1-952A-4708-A357-50A11E57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460352-66D0-4B76-AE31-2881EF984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F5729E-606A-4173-98E8-1091FAF2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835525-CF2A-47A9-8AD5-E86F21C22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each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370395-72E9-4107-B14E-8BF4C3F3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C4183E-F999-49FE-869D-FD9555372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34742B-DE4D-454C-9248-AE31D2F4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F8FDE4-5C3E-4F10-AC3F-C85746930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4806C6-60B3-452F-BA29-8C0E70A3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C5DCE6-781A-415B-ABF2-4FFA9D24C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C45E02-E295-4A57-BE27-680668E9D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163BF8-A3AF-4B3B-8CDF-9862A7BED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3C3D24-5B2D-4ED3-AF9D-A4A9862D3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16ED71-4CEF-41DA-BC2C-C472154A7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C7EF6D9-0FC6-4E9A-BF9E-99641E4E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4536B9F-0EAF-44E9-AFA0-471D7614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</p:spTree>
    <p:extLst>
      <p:ext uri="{BB962C8B-B14F-4D97-AF65-F5344CB8AC3E}">
        <p14:creationId xmlns:p14="http://schemas.microsoft.com/office/powerpoint/2010/main" val="4140691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C521C5-9DCA-46BD-A9C1-3E48CD20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3C9A8F-0175-4B1D-90FA-53C171D91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0D20DD-D561-4C38-A350-EAFD2396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CDC323-C1FD-46DA-A508-A8998A07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BD471A-CC79-47A7-B6CA-E9AA8F28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shorts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F5379-0151-49BA-B90A-B707AB1A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E777C1-4CFE-4CBE-8036-91966D6E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DB3496-571D-41CD-8298-DEB3ADCE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café create a short video series that feels polished and easy to repeat?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544E9F-E3F8-4EAF-9A83-FC9D21E9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765C23-5A48-4C5F-AF2E-39FD207DB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839C8F-C14D-4BDF-B936-3B088E77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D983C9-9AE6-4B4A-BE3E-27F3D43A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Script each shot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515B0F-FF8C-4834-A306-9378A792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2FF3DA-8CBF-4955-A53E-2C20B46FA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F808A0-74D3-47D2-8026-966991CE2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E6FE24-0009-47D4-A84A-E75E2BB2F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C82705-2C5C-4E69-9928-8754455C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681DBA-8C40-46C7-9378-B7D320A0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post</a:t>
            </a:r>
          </a:p>
        </p:txBody>
      </p:sp>
    </p:spTree>
    <p:extLst>
      <p:ext uri="{BB962C8B-B14F-4D97-AF65-F5344CB8AC3E}">
        <p14:creationId xmlns:p14="http://schemas.microsoft.com/office/powerpoint/2010/main" val="5791318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675DA8-18F4-467D-9CA3-63AEBE2DB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00041D-428D-4D08-B143-6FBC8503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A3F388-76CD-47C5-969D-CBEEFF591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B89A2C-6A80-4485-BFE9-0C010F697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03D5F2-9B83-4B2E-9840-CC4655737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shorts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AD44AA-7B8B-47CC-A44B-19AAA85C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821E38-6051-4A33-B468-8110181D6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FDB51F-4EBE-49D1-B466-086E6884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D32C30-A135-4EEC-9489-6FE9C773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CE2198-ED5A-46D7-91EC-3F21C512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5386C9-FABE-4E0C-98D2-E8BF3CF5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2ADD96-56B4-4CDA-95EE-986202B2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DFF390-A7FF-4DDF-A49B-0D14DDB86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4A7A88-E01E-4B0B-979F-F30EA85A0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Script each shot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F79B62-1783-4640-A730-36C385D19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15A457-C26C-4D8D-8553-E7709384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5C8E71-24C6-44A6-AC49-3B24D257F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BA8DC0-C974-472A-9F2D-C31E1C6AE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180292-F962-4FD3-93F8-3F812E66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in batches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69EBD5-D62D-4BBD-A7AA-C9134364B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C5BB6E-A81F-47B0-87A4-77CBE369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05C958-F729-4B7B-B31E-DE0B7288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DD2868-0CC9-4F4C-8B2A-8C096F03B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2250F8-B682-49C2-BD7D-68D533F3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post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E41421-CB7C-4A45-96E4-D0DE1F14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030873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DBC3A7-A26D-4625-BD34-979A8D65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29FA9C-9802-4310-B6B5-871FE9BF0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29326B-A7E2-431A-93FA-2D8219500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format keeps the story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C6B3D9-D8E6-4101-AC58-510126D72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BB84EF-938F-4F9D-9789-3218A113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D7A11-415F-4730-BDF0-FDF824CB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C3FFAB-69D7-4FFF-9610-D53ADF29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762876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2026-10-01T22:14:25.7110000Z</dcterms:created>
  <dcterms:modified xsi:type="dcterms:W3CDTF">2026-10-01T22:14:25.7110000Z</dcterms:modified>
</coreProperties>
</file>