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f0888a46d4479b" /><Relationship Type="http://schemas.openxmlformats.org/officeDocument/2006/relationships/extended-properties" Target="/docProps/app.xml" Id="R6e6ca98bfeac42b9" /><Relationship Type="http://schemas.openxmlformats.org/officeDocument/2006/relationships/officeDocument" Target="/ppt/presentation.xml" Id="Rab5d8d03761f43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f56ef918cf42c9"/>
  </p:sldMasterIdLst>
  <p:notesMasterIdLst>
    <p:notesMasterId xmlns:r="http://schemas.openxmlformats.org/officeDocument/2006/relationships" r:id="R0ffa908ad8cf4c2f"/>
  </p:notesMasterIdLst>
  <p:sldIdLst>
    <p:sldId xmlns:r="http://schemas.openxmlformats.org/officeDocument/2006/relationships" id="256" r:id="R402fce34642d41eb"/>
    <p:sldId xmlns:r="http://schemas.openxmlformats.org/officeDocument/2006/relationships" id="257" r:id="Rc60f44d087a54d29"/>
    <p:sldId xmlns:r="http://schemas.openxmlformats.org/officeDocument/2006/relationships" id="258" r:id="R25d1e5a984db4e9d"/>
    <p:sldId xmlns:r="http://schemas.openxmlformats.org/officeDocument/2006/relationships" id="259" r:id="Re406efa82cbf4b52"/>
    <p:sldId xmlns:r="http://schemas.openxmlformats.org/officeDocument/2006/relationships" id="260" r:id="R5d35c22d22da46eb"/>
    <p:sldId xmlns:r="http://schemas.openxmlformats.org/officeDocument/2006/relationships" id="261" r:id="R943de39f3f7a4086"/>
    <p:sldId xmlns:r="http://schemas.openxmlformats.org/officeDocument/2006/relationships" id="262" r:id="R57425cef8b62438e"/>
    <p:sldId xmlns:r="http://schemas.openxmlformats.org/officeDocument/2006/relationships" id="263" r:id="Rce516e0d7bcb404e"/>
    <p:sldId xmlns:r="http://schemas.openxmlformats.org/officeDocument/2006/relationships" id="264" r:id="R71dd93c3e3eb4819"/>
    <p:sldId xmlns:r="http://schemas.openxmlformats.org/officeDocument/2006/relationships" id="265" r:id="R2f75dd348afb4108"/>
    <p:sldId xmlns:r="http://schemas.openxmlformats.org/officeDocument/2006/relationships" id="266" r:id="R2262cc0887d644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fde9c41dce4b1b" /><Relationship Type="http://schemas.openxmlformats.org/officeDocument/2006/relationships/slideMaster" Target="/ppt/slideMasters/slideMaster1.xml" Id="Rc5f56ef918cf42c9" /><Relationship Type="http://schemas.openxmlformats.org/officeDocument/2006/relationships/notesMaster" Target="/ppt/notesMasters/notesMaster1.xml" Id="R0ffa908ad8cf4c2f" /><Relationship Type="http://schemas.openxmlformats.org/officeDocument/2006/relationships/presProps" Target="/ppt/presProps.xml" Id="R3f6a36829b0b43c4" /><Relationship Type="http://schemas.openxmlformats.org/officeDocument/2006/relationships/tableStyles" Target="/ppt/tableStyles.xml" Id="R32068a4715754277" /><Relationship Type="http://schemas.openxmlformats.org/officeDocument/2006/relationships/slide" Target="/ppt/slides/slide1.xml" Id="R402fce34642d41eb" /><Relationship Type="http://schemas.openxmlformats.org/officeDocument/2006/relationships/slide" Target="/ppt/slides/slide2.xml" Id="Rc60f44d087a54d29" /><Relationship Type="http://schemas.openxmlformats.org/officeDocument/2006/relationships/slide" Target="/ppt/slides/slide3.xml" Id="R25d1e5a984db4e9d" /><Relationship Type="http://schemas.openxmlformats.org/officeDocument/2006/relationships/slide" Target="/ppt/slides/slide4.xml" Id="Re406efa82cbf4b52" /><Relationship Type="http://schemas.openxmlformats.org/officeDocument/2006/relationships/slide" Target="/ppt/slides/slide5.xml" Id="R5d35c22d22da46eb" /><Relationship Type="http://schemas.openxmlformats.org/officeDocument/2006/relationships/slide" Target="/ppt/slides/slide6.xml" Id="R943de39f3f7a4086" /><Relationship Type="http://schemas.openxmlformats.org/officeDocument/2006/relationships/slide" Target="/ppt/slides/slide7.xml" Id="R57425cef8b62438e" /><Relationship Type="http://schemas.openxmlformats.org/officeDocument/2006/relationships/slide" Target="/ppt/slides/slide8.xml" Id="Rce516e0d7bcb404e" /><Relationship Type="http://schemas.openxmlformats.org/officeDocument/2006/relationships/slide" Target="/ppt/slides/slide9.xml" Id="R71dd93c3e3eb4819" /><Relationship Type="http://schemas.openxmlformats.org/officeDocument/2006/relationships/slide" Target="/ppt/slides/slide10.xml" Id="R2f75dd348afb4108" /><Relationship Type="http://schemas.openxmlformats.org/officeDocument/2006/relationships/slide" Target="/ppt/slides/slide11.xml" Id="R2262cc0887d644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709d8df01149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2fba1d811f49d2" /><Relationship Type="http://schemas.openxmlformats.org/officeDocument/2006/relationships/notesMaster" Target="/ppt/notesMasters/notesMaster1.xml" Id="Rf90780815d7f48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950340f9204c75" /><Relationship Type="http://schemas.openxmlformats.org/officeDocument/2006/relationships/notesMaster" Target="/ppt/notesMasters/notesMaster1.xml" Id="R2e4241495cac4f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db70ef4a6f43a8" /><Relationship Type="http://schemas.openxmlformats.org/officeDocument/2006/relationships/notesMaster" Target="/ppt/notesMasters/notesMaster1.xml" Id="R2931054693a543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f275b4b5d14601" /><Relationship Type="http://schemas.openxmlformats.org/officeDocument/2006/relationships/notesMaster" Target="/ppt/notesMasters/notesMaster1.xml" Id="R4cdda13738ff4d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10bca82415452d" /><Relationship Type="http://schemas.openxmlformats.org/officeDocument/2006/relationships/notesMaster" Target="/ppt/notesMasters/notesMaster1.xml" Id="Rf41a71a59ef042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efc76aa8ff41cd" /><Relationship Type="http://schemas.openxmlformats.org/officeDocument/2006/relationships/notesMaster" Target="/ppt/notesMasters/notesMaster1.xml" Id="Ra9694c1a31c744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6700ddb4194540" /><Relationship Type="http://schemas.openxmlformats.org/officeDocument/2006/relationships/notesMaster" Target="/ppt/notesMasters/notesMaster1.xml" Id="R90b716f7733147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456f341a7a4540" /><Relationship Type="http://schemas.openxmlformats.org/officeDocument/2006/relationships/notesMaster" Target="/ppt/notesMasters/notesMaster1.xml" Id="Re8b49323e9124e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149add94654240" /><Relationship Type="http://schemas.openxmlformats.org/officeDocument/2006/relationships/notesMaster" Target="/ppt/notesMasters/notesMaster1.xml" Id="R2a629b2e312e47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7a9109446764721" /><Relationship Type="http://schemas.openxmlformats.org/officeDocument/2006/relationships/notesMaster" Target="/ppt/notesMasters/notesMaster1.xml" Id="R5f5221f0fd844c0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2d63a53e9b4933" /><Relationship Type="http://schemas.openxmlformats.org/officeDocument/2006/relationships/notesMaster" Target="/ppt/notesMasters/notesMaster1.xml" Id="Reb61ce55670446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9126baaaf44ef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c831492ced4066" /><Relationship Type="http://schemas.openxmlformats.org/officeDocument/2006/relationships/slideLayout" Target="/ppt/slideLayouts/slideLayout1.xml" Id="Rc609da39cc6241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09da39cc6241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df3c8c94e4f2d" /><Relationship Type="http://schemas.openxmlformats.org/officeDocument/2006/relationships/image" Target="/ppt/media/image.png" Id="R1077d875c2584c06" /><Relationship Type="http://schemas.openxmlformats.org/officeDocument/2006/relationships/notesSlide" Target="/ppt/notesSlides/notesSlide1.xml" Id="R4398bffe528f46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5a759a3ccb4063" /><Relationship Type="http://schemas.openxmlformats.org/officeDocument/2006/relationships/notesSlide" Target="/ppt/notesSlides/notesSlide2.xml" Id="R6e79eefd88e24a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5a26aa8964c06" /><Relationship Type="http://schemas.openxmlformats.org/officeDocument/2006/relationships/notesSlide" Target="/ppt/notesSlides/notesSlide3.xml" Id="R53f72a547e1744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c46cd92c04fbd" /><Relationship Type="http://schemas.openxmlformats.org/officeDocument/2006/relationships/notesSlide" Target="/ppt/notesSlides/notesSlide4.xml" Id="Rca4970b69b304e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3d2b221904d72" /><Relationship Type="http://schemas.openxmlformats.org/officeDocument/2006/relationships/notesSlide" Target="/ppt/notesSlides/notesSlide5.xml" Id="R6979df0a1d344e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860a3656d42ef" /><Relationship Type="http://schemas.openxmlformats.org/officeDocument/2006/relationships/notesSlide" Target="/ppt/notesSlides/notesSlide6.xml" Id="Rf776420d32e242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81e9b458549ee" /><Relationship Type="http://schemas.openxmlformats.org/officeDocument/2006/relationships/notesSlide" Target="/ppt/notesSlides/notesSlide7.xml" Id="R6e5404dae9244a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7b67a150c458b" /><Relationship Type="http://schemas.openxmlformats.org/officeDocument/2006/relationships/notesSlide" Target="/ppt/notesSlides/notesSlide8.xml" Id="R602ffac8920b4e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bc4a958eb41ba" /><Relationship Type="http://schemas.openxmlformats.org/officeDocument/2006/relationships/notesSlide" Target="/ppt/notesSlides/notesSlide9.xml" Id="R8ed239d5185e45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cffd7f14343e3" /><Relationship Type="http://schemas.openxmlformats.org/officeDocument/2006/relationships/notesSlide" Target="/ppt/notesSlides/notesSlide10.xml" Id="R766148c399b541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d0d7d1a284af2" /><Relationship Type="http://schemas.openxmlformats.org/officeDocument/2006/relationships/notesSlide" Target="/ppt/notesSlides/notesSlide11.xml" Id="R8da6f60b383543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DE3329-EAEF-4B2F-A23E-40A49F0E0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E55E7-3214-4693-8986-9D6F0BEC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8321D-5EAE-4DAB-A965-B9F667AF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 List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AF032A-63C7-4158-A513-22F286C9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crew maps a rooftop chase scene for a short film shoot.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9DBFB-4ADC-49F4-B301-1B330F0C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9B5430-6DE8-4600-9A87-1E7ADA4B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7B3551-6C9B-450A-9152-D2F1E06C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D8E76C-7779-4FD7-8B89-9EFC417B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7d875c2584c0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46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72156D-CCF7-42CC-85D1-E2470E26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7F74E-100C-4A23-ACF2-E7B2A1B7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E49A26-2295-4927-B4FF-4EC92E65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D6C31-C6B5-42B0-A19D-64265F26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2B4595-AFCE-4284-AD31-B5AC8BC4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6D725-7BAA-43A0-ACA0-70EA6D37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DB05D-A2FA-4329-B682-0F07F8BE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C9CED6-06E1-4F53-8EB6-BD4E085E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97800-E48E-4DC5-83C3-F540F7BB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scene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C2892-DD35-430A-8183-4BD7974E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89D5C-9140-4EFC-BED4-B92C5E83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3B5AF-3806-430E-B36C-65F4B138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ABE5E4-AD9B-44FC-B4C2-0F18E9C8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E07E2E-E7E7-434B-ADB8-5B050FCD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161075-0D6F-4001-8D82-B9CAAB4F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7BC1FE-E327-4DF1-9C12-284C5889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089459-B403-4C2B-9D29-1579C3CD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454E9A-C927-424C-95AA-53BFF273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3D9350-0364-418A-A6C0-ECDF30B4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478E7-B6A7-4410-A858-AEAA7A16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Check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67F20C-C15B-49A9-82C9-278CD88C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props and cues</a:t>
            </a:r>
          </a:p>
        </p:txBody>
      </p:sp>
    </p:spTree>
    <p:extLst>
      <p:ext uri="{BB962C8B-B14F-4D97-AF65-F5344CB8AC3E}">
        <p14:creationId xmlns:p14="http://schemas.microsoft.com/office/powerpoint/2010/main" val="3639287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9DB9BF-5844-46A0-8CD5-7B76C2A1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34709-D23A-4045-8E7F-CFF579A8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07A6DD-9DA3-461C-A1C3-B514F75A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31B9B-62C5-46BC-A035-1E52562C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D54902-FED8-4CFC-AF0A-1203692A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shot so the team stays clear and on schedule.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04E256-0E5C-47C4-B419-72F34D1B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454CC-2F48-4E24-A094-987F35D7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69069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B0AA53-E4B5-4B3B-8B5A-5B6BC627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01D2B3-7010-4A43-A3E7-9CFA6332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B7BFE-E492-4658-A902-EA05BE80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C1633-98C3-48F4-B786-3F8BCD1B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85345B-60E7-44E5-ACD0-1AD1E711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shot list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D3F202-48FE-4AFC-A8D7-0183BABD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9925D3-E176-4C81-818E-89C00C9D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CAE5D-A2A0-4E10-8699-A7C9AC7C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34A2E-F609-4650-A60E-D299A2CE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DF527-3D2C-4747-BE24-3CD6FF60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57C3C-2358-4416-B6FD-158BA4ED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A5354C-AC2C-4B73-B124-6264655E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88A6EA-7922-4067-9572-38B9D575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768938-D4E7-4ACF-8C99-2E7D836B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shot so the team stays clear 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FD609D-E9F1-43FB-96CD-289C3E37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6B1A1A-7202-4D3F-949A-AEFBCE2C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CCD2D0-4EEB-4E65-8F07-29EF7F70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8CFA19-A760-4EB2-A13E-F9BF0912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AFB61F-3505-4A8A-BD0D-231AA21D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with crew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70C7CE-3828-41EB-B9E8-98F2976C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488875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39C516-9135-4AFB-A574-8BB03AEF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F6704-CD3F-4338-B18A-B05E316D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BB7EE-C775-4B6F-9CC7-D3E57BAD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D738F4-3EAE-4B5D-AECF-BF51DBEC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333581-E062-4D69-8FE1-0502DA4A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F3479-F728-4148-9B7A-991741F1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452479-CA92-4E82-AA33-DCFC4907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99E2E-2F4D-4E12-8E7C-4513166F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1CDB97-ABC9-434B-94C5-E55B6DB0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scene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137665-63C7-4976-890D-CA08DC84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3B514E-9A96-4344-843C-B06A0ADCF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56FE84-F14F-4F36-BB48-19DBCA0F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93FAA-B666-4179-9930-72FEED04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1D1CC8-6694-466B-9D31-A2780BB1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4D1F2F-00A0-47BA-9DFC-3A9F35AF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2BB48-947E-4FDA-BC2B-25E1A5DC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C3D5E4-1236-4CE1-B114-25DFB9E4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35FFD1-473E-4E6A-90B5-DC424303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D560A9-CEA1-412F-A74E-3F244ED6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8B05FA-95E4-47FD-A7AD-38D90CCE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1351F5-6ADB-4EE7-8DBF-D545AB05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 props and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C70F07-7138-477D-974E-45900B7A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A9DA60-477B-4799-A8A6-989D95AD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C59112-B8A8-4665-9C09-911116075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EB8C13-CB90-4613-9DCE-F63CC2BD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crew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04B6DA-FE6C-4214-BB56-80C85214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96569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CBEE1B-CEB9-4216-B182-DCA9E4AC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7FFA7-D198-43CA-A810-BF0946FC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68E93A-B210-4952-B32E-D3F8D7AA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0F26AC-A9B3-41ED-9738-CBA8AE0E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E25F11-AB1B-4BF7-A8B6-AC9C161C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3048E6-33B3-4189-B67C-E90E9A97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BEDD5-7693-4079-ABED-2496C49B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1D2A9D-8013-4051-A113-E9AC45A9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F0B32-044E-4C45-893F-3BF3961C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Shots are scattered across loose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253CBC-5A4C-4A77-82BF-8A9A5A60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475EBB-98CE-4176-A5D4-1D1A5706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crew misses small action cues.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88B10-41FA-473E-BF55-7CEED4E3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83BC4D-DC2C-4303-8F4C-07652A1F5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Setup changes take longer than planned.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F88DB5-2BB5-4597-A903-6EE81F23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3DC27-3D50-4C28-A4E2-2C9E054D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4FB167-416B-4A85-B40B-17F6AC68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943EEB-14DC-4B41-919B-5DA243F0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is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060257-F873-4E24-A756-4A2DA90C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ECAF6-34F3-4DB6-8AFF-8256C629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happens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F4C059-815D-438D-A4FD-80F9D8E5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CFEBD4-C10F-44C2-902A-AA10953B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Scene changes feel more organized.</a:t>
            </a:r>
          </a:p>
        </p:txBody>
      </p:sp>
    </p:spTree>
    <p:extLst>
      <p:ext uri="{BB962C8B-B14F-4D97-AF65-F5344CB8AC3E}">
        <p14:creationId xmlns:p14="http://schemas.microsoft.com/office/powerpoint/2010/main" val="17909442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EB9E79-1FD3-4823-9569-D175DB325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C8F85-2ECA-4319-8155-923E44D3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976990-470A-43D2-950D-F1C055CC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ACA88F-4402-4CF5-867D-F4A61488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979AA-0DCB-4AF6-8F1E-DF0531FA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2C4CAD-8F4C-41FC-80C1-8CC11BCB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C91DD-44BF-48F3-9DAE-AEAD64AC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9D0A83-4AE2-4D5E-B04A-A272C811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CA620E-CD97-4442-9045-3FFCF9E3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FILMMAKER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A9E591-F61A-4827-8DBE-CF57756DA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shots before a class project shoot.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A3390B-9033-4D78-93DF-AB7D85EF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AA52A-CE68-43EF-B380-9036869A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E62791-8E16-4758-92A6-385C13F5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195B5E-7029-4490-AF53-B2F2311D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DIRECTOR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517434-C127-41A1-9C7B-8DBC6750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script for a tight scene with limited time and gear.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494EA8-75A2-4DBD-B69A-31614C02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C54E0-B45F-4D33-98C0-A6829E05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E2065B-62D4-451A-83F3-0683A588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8DFE7F-295B-4237-8D93-635AB155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ASSISTANT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13EF04-DEA9-4D36-BC6B-0C0404A4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reference notes to keep the set moving between setups.</a:t>
            </a:r>
          </a:p>
        </p:txBody>
      </p:sp>
    </p:spTree>
    <p:extLst>
      <p:ext uri="{BB962C8B-B14F-4D97-AF65-F5344CB8AC3E}">
        <p14:creationId xmlns:p14="http://schemas.microsoft.com/office/powerpoint/2010/main" val="2111313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247516-A2C2-4EFC-AD27-4BCE9FBA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5E48F1-3AC7-4AED-8F70-095CD09D6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1B67FE-7E36-44EE-8438-1266304E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829EA-BF08-4E45-B853-30E8F1A6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1CCDD-FFC4-4D79-BB54-C6117E59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71897-5821-4D78-BD36-C9708F9DB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3C3195-24B4-43B4-B75F-C118F418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B19123-DECA-46D0-B530-3CBF4161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F35CD4-2A73-42C0-843B-5B32C02C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AC6AA-D01D-4053-8F11-967FB991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61D345-CD9A-4AD0-9F00-4B7EB1B3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scene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CD099-E1A1-45D1-8453-E18BE48D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55A935-DD4F-4A34-BEAA-FB144335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F0F27-8D11-45C9-AA71-1E2267A2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E70608-1A48-4A68-B66A-E2C07163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EB2E77-C63D-4581-9286-0C65D844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0CF90E-03F2-4888-B058-8C8F0B03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5E8674-EDFE-45A1-81F3-9130D0B9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352C3B-7EB4-44BA-B330-2D0A6844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7B892A-4607-408B-979D-2FB879E6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686320-E268-416F-A1B0-FCAFA10A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C2CD0D-A149-456B-BFEC-E3E3923CB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3B5FC9-4AC1-4E71-AB61-96FFBE1A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D7F443-D7B2-4DBF-9F5A-0D733121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A95EC1-6DD1-4CCE-ACC5-4CD3A2DC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CEBC48-4600-4FF5-BF88-7CACB717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B7FF93-8B3E-4724-AC20-E75AA974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A1DEF8-D2FF-49EE-9076-A61ABA10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104216-510D-4E1E-9EED-3CDDD8ABC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 props and cues</a:t>
            </a:r>
          </a:p>
        </p:txBody>
      </p:sp>
    </p:spTree>
    <p:extLst>
      <p:ext uri="{BB962C8B-B14F-4D97-AF65-F5344CB8AC3E}">
        <p14:creationId xmlns:p14="http://schemas.microsoft.com/office/powerpoint/2010/main" val="19715755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D7208C-DBC2-4BF3-9C41-6E210B8C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90F24C-A0F7-4864-AFB2-181AD7D65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700157-D8C5-48CF-96D1-DEBBA84F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DA59A-749C-4D7B-A92C-2CA5481E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C3BFB-63C5-42C7-BDE9-840D579B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99139-6218-46DA-82CE-320E7B36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0AAB6-06B2-44AF-9DB0-E60F0FB0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CFF93-9484-4B9E-A421-CDCE1623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rooftop chase into a clear shot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913D74-1FE6-4EB7-AA6C-EBB535F5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4625C-A25C-4456-B44C-7BEB3498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9E37E3-ED80-46CF-B895-0701D1C1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321FD-7ABD-4055-BB49-D4604516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E189C8-4292-4F73-B50C-3B61597E5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AEEDA2-ABC1-4CB8-84B0-3667F39F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7EE35-41D7-48E4-81E6-B55A8752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02AC1-1F1F-4E3D-BF72-C71233CF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664626-B320-4D58-B19A-2F09E91B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08C20A-7D76-4433-B807-28820664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crew</a:t>
            </a:r>
          </a:p>
        </p:txBody>
      </p:sp>
    </p:spTree>
    <p:extLst>
      <p:ext uri="{BB962C8B-B14F-4D97-AF65-F5344CB8AC3E}">
        <p14:creationId xmlns:p14="http://schemas.microsoft.com/office/powerpoint/2010/main" val="857845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73E2E7-A70B-4B35-A066-6880926C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B1627-626D-49F9-B904-624911E6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9E1177-ACEF-4470-8BC4-2E10F445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2F1AFD-A5FF-44D6-88F0-F7269747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11E97-1915-4248-8793-D3408126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B5EB66-8063-4EA6-82EB-CD10FE03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F772B6-4E0D-4F63-9986-42B4791E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BB70F3-0BBA-4A13-93D8-BE23A82A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694CD-25AE-4E4B-9A08-3E3658D7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scene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837A30-A36E-49DB-BB30-E9D5D4E4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A11240-07F6-4224-9A9F-16B98B9B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C0AA69-1373-4E10-A270-AB91CE9D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7ECE7E-4401-4698-9C32-3CA89EF3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8F65C-56FC-4B28-A235-8AB977C1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85FA6F-DD19-4256-B28F-D1630543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0C7E25-3122-41DA-8C74-9B571B694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B3FE9F-C160-443B-A0E4-B8938435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1A38C7-7DE6-45E1-814E-98FAD9D9B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461F9B-C0A1-47EE-B897-212671CA3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2A45AC-7661-470D-BEE5-FF2635B4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B0198-1F68-4A09-89B7-5BBFAC35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C200A2-B93B-4185-9343-20AFE6E6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DED789-5DD8-477D-869F-357DE103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38DAE6-C4E9-4305-92E8-7976E97D0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crew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D805FA-0F66-4082-858C-54B9DF47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947415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782F8-03D1-47CF-AC4E-7091424A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F9D37-ABD6-488A-8AE9-AF9E2B22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485AC-BC8F-47E1-93C9-0F48BF44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frame mapped before the camera rolls.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F13508-56C9-4504-B871-E4BE50E6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687E6-D288-4D56-A170-6C9BEA98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122F8-1B07-406E-BA8F-E4880403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650B2-0D64-4AD0-AA32-FD48D208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885935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2026-10-01T07:38:11.3000000Z</dcterms:created>
  <dcterms:modified xsi:type="dcterms:W3CDTF">2026-10-01T07:38:11.3000000Z</dcterms:modified>
</coreProperties>
</file>