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ca18111e36944c6" /><Relationship Type="http://schemas.openxmlformats.org/officeDocument/2006/relationships/extended-properties" Target="/docProps/app.xml" Id="R5cc8cae12b864c80" /><Relationship Type="http://schemas.openxmlformats.org/officeDocument/2006/relationships/officeDocument" Target="/ppt/presentation.xml" Id="Rd5f94693311e464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86430d755b64da3"/>
  </p:sldMasterIdLst>
  <p:notesMasterIdLst>
    <p:notesMasterId xmlns:r="http://schemas.openxmlformats.org/officeDocument/2006/relationships" r:id="R57d17877346140e1"/>
  </p:notesMasterIdLst>
  <p:sldIdLst>
    <p:sldId xmlns:r="http://schemas.openxmlformats.org/officeDocument/2006/relationships" id="256" r:id="R584c4cc19d4843f1"/>
    <p:sldId xmlns:r="http://schemas.openxmlformats.org/officeDocument/2006/relationships" id="257" r:id="R83d921cf9b32460b"/>
    <p:sldId xmlns:r="http://schemas.openxmlformats.org/officeDocument/2006/relationships" id="258" r:id="R93b92c4f92514ad4"/>
    <p:sldId xmlns:r="http://schemas.openxmlformats.org/officeDocument/2006/relationships" id="259" r:id="R63e545de7a7342e8"/>
    <p:sldId xmlns:r="http://schemas.openxmlformats.org/officeDocument/2006/relationships" id="260" r:id="Ra830effa904348be"/>
    <p:sldId xmlns:r="http://schemas.openxmlformats.org/officeDocument/2006/relationships" id="261" r:id="R3bd2e3f23ef5452d"/>
    <p:sldId xmlns:r="http://schemas.openxmlformats.org/officeDocument/2006/relationships" id="262" r:id="R918030715c1045a4"/>
    <p:sldId xmlns:r="http://schemas.openxmlformats.org/officeDocument/2006/relationships" id="263" r:id="Ra4dfaec39ab24100"/>
    <p:sldId xmlns:r="http://schemas.openxmlformats.org/officeDocument/2006/relationships" id="264" r:id="R0fa515cc9e6a4c38"/>
    <p:sldId xmlns:r="http://schemas.openxmlformats.org/officeDocument/2006/relationships" id="265" r:id="Rd54f0cde23854ecb"/>
    <p:sldId xmlns:r="http://schemas.openxmlformats.org/officeDocument/2006/relationships" id="266" r:id="R371df44cba534f3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2e8b8c0bfbb42a6" /><Relationship Type="http://schemas.openxmlformats.org/officeDocument/2006/relationships/slideMaster" Target="/ppt/slideMasters/slideMaster1.xml" Id="R586430d755b64da3" /><Relationship Type="http://schemas.openxmlformats.org/officeDocument/2006/relationships/notesMaster" Target="/ppt/notesMasters/notesMaster1.xml" Id="R57d17877346140e1" /><Relationship Type="http://schemas.openxmlformats.org/officeDocument/2006/relationships/presProps" Target="/ppt/presProps.xml" Id="R8f3ca9c65d874230" /><Relationship Type="http://schemas.openxmlformats.org/officeDocument/2006/relationships/tableStyles" Target="/ppt/tableStyles.xml" Id="R5a51441051a7431d" /><Relationship Type="http://schemas.openxmlformats.org/officeDocument/2006/relationships/slide" Target="/ppt/slides/slide1.xml" Id="R584c4cc19d4843f1" /><Relationship Type="http://schemas.openxmlformats.org/officeDocument/2006/relationships/slide" Target="/ppt/slides/slide2.xml" Id="R83d921cf9b32460b" /><Relationship Type="http://schemas.openxmlformats.org/officeDocument/2006/relationships/slide" Target="/ppt/slides/slide3.xml" Id="R93b92c4f92514ad4" /><Relationship Type="http://schemas.openxmlformats.org/officeDocument/2006/relationships/slide" Target="/ppt/slides/slide4.xml" Id="R63e545de7a7342e8" /><Relationship Type="http://schemas.openxmlformats.org/officeDocument/2006/relationships/slide" Target="/ppt/slides/slide5.xml" Id="Ra830effa904348be" /><Relationship Type="http://schemas.openxmlformats.org/officeDocument/2006/relationships/slide" Target="/ppt/slides/slide6.xml" Id="R3bd2e3f23ef5452d" /><Relationship Type="http://schemas.openxmlformats.org/officeDocument/2006/relationships/slide" Target="/ppt/slides/slide7.xml" Id="R918030715c1045a4" /><Relationship Type="http://schemas.openxmlformats.org/officeDocument/2006/relationships/slide" Target="/ppt/slides/slide8.xml" Id="Ra4dfaec39ab24100" /><Relationship Type="http://schemas.openxmlformats.org/officeDocument/2006/relationships/slide" Target="/ppt/slides/slide9.xml" Id="R0fa515cc9e6a4c38" /><Relationship Type="http://schemas.openxmlformats.org/officeDocument/2006/relationships/slide" Target="/ppt/slides/slide10.xml" Id="Rd54f0cde23854ecb" /><Relationship Type="http://schemas.openxmlformats.org/officeDocument/2006/relationships/slide" Target="/ppt/slides/slide11.xml" Id="R371df44cba534f3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01008da45d14c0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5b89d79905640f7" /><Relationship Type="http://schemas.openxmlformats.org/officeDocument/2006/relationships/notesMaster" Target="/ppt/notesMasters/notesMaster1.xml" Id="R224338702dbe469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236ef8e31874b3d" /><Relationship Type="http://schemas.openxmlformats.org/officeDocument/2006/relationships/notesMaster" Target="/ppt/notesMasters/notesMaster1.xml" Id="R1fe8560d4b8a45d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93df0864af5410d" /><Relationship Type="http://schemas.openxmlformats.org/officeDocument/2006/relationships/notesMaster" Target="/ppt/notesMasters/notesMaster1.xml" Id="Rab91224b8763430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9a5ecfedea24fba" /><Relationship Type="http://schemas.openxmlformats.org/officeDocument/2006/relationships/notesMaster" Target="/ppt/notesMasters/notesMaster1.xml" Id="Ra27a9881c2154be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4ed230bf78746a3" /><Relationship Type="http://schemas.openxmlformats.org/officeDocument/2006/relationships/notesMaster" Target="/ppt/notesMasters/notesMaster1.xml" Id="R13d0e29ebf3940f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03a2f6f28a2438d" /><Relationship Type="http://schemas.openxmlformats.org/officeDocument/2006/relationships/notesMaster" Target="/ppt/notesMasters/notesMaster1.xml" Id="R0798eaa5dbb7472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a41754331314977" /><Relationship Type="http://schemas.openxmlformats.org/officeDocument/2006/relationships/notesMaster" Target="/ppt/notesMasters/notesMaster1.xml" Id="R4df47e45b6ac4dc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3584f3ffe304afa" /><Relationship Type="http://schemas.openxmlformats.org/officeDocument/2006/relationships/notesMaster" Target="/ppt/notesMasters/notesMaster1.xml" Id="R3aeec62cb0ef4f0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abfcd2c2cac4e8d" /><Relationship Type="http://schemas.openxmlformats.org/officeDocument/2006/relationships/notesMaster" Target="/ppt/notesMasters/notesMaster1.xml" Id="Re97251720c9f48b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9185a9dd0474645" /><Relationship Type="http://schemas.openxmlformats.org/officeDocument/2006/relationships/notesMaster" Target="/ppt/notesMasters/notesMaster1.xml" Id="Re77126b6a0fa44b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705b6d7540741d0" /><Relationship Type="http://schemas.openxmlformats.org/officeDocument/2006/relationships/notesMaster" Target="/ppt/notesMasters/notesMaster1.xml" Id="Rb3883f34035a44d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179ee9abea343b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99bcff9c58d49e2" /><Relationship Type="http://schemas.openxmlformats.org/officeDocument/2006/relationships/slideLayout" Target="/ppt/slideLayouts/slideLayout1.xml" Id="R5a1c38d9fd994d5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a1c38d9fd994d5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54e8d3b9af4582" /><Relationship Type="http://schemas.openxmlformats.org/officeDocument/2006/relationships/image" Target="/ppt/media/image.png" Id="R34ce3e0c8fc64bcb" /><Relationship Type="http://schemas.openxmlformats.org/officeDocument/2006/relationships/notesSlide" Target="/ppt/notesSlides/notesSlide1.xml" Id="R9a1e6838f97446b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6939fa1c3242fa" /><Relationship Type="http://schemas.openxmlformats.org/officeDocument/2006/relationships/notesSlide" Target="/ppt/notesSlides/notesSlide2.xml" Id="Ra56576bd8948421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c5913a154b4272" /><Relationship Type="http://schemas.openxmlformats.org/officeDocument/2006/relationships/notesSlide" Target="/ppt/notesSlides/notesSlide3.xml" Id="R2347282a900b45c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ce1e1dccc541f6" /><Relationship Type="http://schemas.openxmlformats.org/officeDocument/2006/relationships/notesSlide" Target="/ppt/notesSlides/notesSlide4.xml" Id="R81605998624c407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a3e1e8aa7a466d" /><Relationship Type="http://schemas.openxmlformats.org/officeDocument/2006/relationships/notesSlide" Target="/ppt/notesSlides/notesSlide5.xml" Id="Re471793a5418447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1abf8d821440cf" /><Relationship Type="http://schemas.openxmlformats.org/officeDocument/2006/relationships/notesSlide" Target="/ppt/notesSlides/notesSlide6.xml" Id="Rbce84e9ca3b14d5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d9a6069aab43ca" /><Relationship Type="http://schemas.openxmlformats.org/officeDocument/2006/relationships/notesSlide" Target="/ppt/notesSlides/notesSlide7.xml" Id="R9d9bb902444c46a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c2837ac6954591" /><Relationship Type="http://schemas.openxmlformats.org/officeDocument/2006/relationships/notesSlide" Target="/ppt/notesSlides/notesSlide8.xml" Id="R1bcfd4b601164be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ddd7e30350425b" /><Relationship Type="http://schemas.openxmlformats.org/officeDocument/2006/relationships/notesSlide" Target="/ppt/notesSlides/notesSlide9.xml" Id="R115a63af728342d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579733ec4347d9" /><Relationship Type="http://schemas.openxmlformats.org/officeDocument/2006/relationships/notesSlide" Target="/ppt/notesSlides/notesSlide10.xml" Id="R486796e3223e425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94b892b5d74139" /><Relationship Type="http://schemas.openxmlformats.org/officeDocument/2006/relationships/notesSlide" Target="/ppt/notesSlides/notesSlide11.xml" Id="R953414b172c241c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2E8FCB-AB3E-4C01-A860-A7BD58983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269FB1-E764-44B4-B5CF-D510A3754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22AB22-0751-4E3F-A12B-5E54AE4CB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Shot List Video Production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A3699A-790F-4924-B03C-B393D8C5F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café launch shoot stays on track with a clear scene-by-scene plan.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3BC8BA-C57E-4EF9-B97D-78525ACF8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0BCCC5-74B9-4DC5-968A-90A4C9674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A4923D-F285-410B-A502-16593C1BA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0E81D9-BCC9-4C43-9A54-DD20012F1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ce3e0c8fc64bc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09155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44AA345-68F7-45B1-AE66-6A4DAD168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DCD1A4-3ECB-4B48-809B-0546EC48A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326368-6461-48A4-9D43-AEB996747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385230-0920-4608-8FF6-782BB2BD6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ACFA53-F95B-4162-B3FC-8608176DC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shot list video production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4AA9C5-1AD7-45F4-8323-3A6628E8F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FD6D9B-3983-4CFC-8B4F-936B9927F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B28E8E-C40E-4EEA-93BF-0E6A40261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A921EF-36DE-483F-8A46-9427B07EC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729047-7A75-4372-8254-C1D098285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349A76-75D4-4FAA-BBB6-CE844BCF7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CA27E7-78EC-40CE-A346-7D90B7178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Shot Breakdown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94A003-7EAD-4EAB-95D9-758BD621D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8A5C20-FEE9-481E-9E6B-79ABD3837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1248FC-0957-4A57-9600-86706805C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0D83FD-2B0A-4D1A-B306-24E7F4512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Shoot Schedule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A08033-C1A8-43DD-8847-DB92F90B3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shot types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53AD18-DAD7-4152-B91D-5893D1757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8A80A8-DA6A-482B-ABF0-72FB4858F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1BE81A7-A205-449C-AB48-306D9F2FD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907637-D511-4359-A890-B43804FEB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shoot order</a:t>
            </a:r>
          </a:p>
        </p:txBody>
      </p:sp>
    </p:spTree>
    <p:extLst>
      <p:ext uri="{BB962C8B-B14F-4D97-AF65-F5344CB8AC3E}">
        <p14:creationId xmlns:p14="http://schemas.microsoft.com/office/powerpoint/2010/main" val="183917494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2A2AFD-D206-4DBD-B35A-4640F086D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135B75-EE7B-4C82-833A-BFB1D76F3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DFAFAA-CD00-4A95-A584-9CD44A478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1BFB88-EB9E-4A4D-8B50-F3716754A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F38E24-A87C-42C4-A05E-17D3A2DE2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every shot before the camera rolls.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E1076B-B343-4008-A23D-38BAE4B59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132C22-18BA-41D9-8F66-3CD6D71D2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2607830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0D449C-A0A0-4ABF-ADD1-B729AC227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EF2651-E0B0-48A5-B9F2-41A376703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B3F507-341D-41DC-AA5F-FF55F10F5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ABC9FE-33CF-4DA0-B868-115B2C553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E83C0D-4187-4F62-99A6-2FE8EADA1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shot list video production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294AA8-E937-40AD-AFEC-04DF6C8AF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AF85F5-9458-431F-ACD6-84402BB2E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0D35C2-8F90-42DF-9987-607DB3624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9B915A-DB4E-49B4-9461-281FC0F38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shot list video production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4FCEC1-2E9C-4698-9312-441C1DBEC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880975-FC70-48F8-A1EE-98F4AA5BA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92F266-77F7-475F-AAF5-526A9B9B0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CECF75-A376-4468-8445-C864B59E2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A1A532-F262-48C3-95E2-899C2563D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every shot before the camera rolls.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3AD0F1-0126-469B-B898-B70B8B387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A30B51-00DB-4AB9-9006-7D362DC37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B57F21-AA25-4EC5-B283-37B56F60B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73CB00-3544-4347-9096-6B53DEEC4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007EF9-AF3D-46C6-A62A-5F7D9141E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Video &amp; Film: Review on set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575BD5-B14F-4721-88EB-8EB79EB97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82593097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3C03FF8-0254-4DAA-A0C3-86BE3D268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430CF5-D782-46D0-87B5-6688704FF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4F521F-FCE1-4353-988D-919A4F3B0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54CCA7-B2B9-42B6-98B3-7E53151B2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74F62E-92FC-4F2A-BDB7-569245200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F2B48B-25BB-4059-BE7E-70D0F62F6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664CC6-8979-4F33-B04E-F80EC6746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8AB6A9-DE66-4515-88BB-1E007F56A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D90768-971D-45F7-A942-5C0F9961E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54D82C-B724-4F89-A517-6FD9F8687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A2A39F-56D1-4BE0-8CD7-E6E8EA479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A6E8A6-5B01-4626-BD32-126802262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E1E67E-7E42-4DF8-89FB-30C7FDEAD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List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05FE5D-9F81-48B8-B316-17BC5AD34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E596A6-B6F6-4CF4-B9C3-CCD575517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56BE7E-6983-4FCC-8E75-DD3F73299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FD049D-2EE5-4454-987D-B245E6A1A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shot types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47D852-2CD5-4F64-8E01-7F7491A9A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9D3AA6-EC81-4A06-95A2-174ED41CB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C52812B-FC05-4F81-9CC6-148CCB7D9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651BC1-C56A-469E-8A8A-6AA9A79A0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shoot order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47F6D32-EE71-4066-A3CB-1D03A9565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5717930-91F6-4DA0-A372-20F6BEC8B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6D00FF5-A8C7-4768-B466-7FE88B19C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918B135-040B-4DD2-88AD-78DADE7DC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on set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0137D49-7982-4380-B3F9-AC773AA80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1803880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887529B-CF9A-4AE5-ABD0-1AA7B7E08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B4B7B7-1D03-44E0-AF4C-E5DBEB773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69A46A-0D46-4FAE-91D5-CD708133C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34EB77-C959-4128-B697-3D9205B82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A30EDA-6C26-4276-B754-C3697817B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shot list video production: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88381C-03A2-4A9D-8065-ACD7B7B57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395A9B-1A63-45B5-B857-82E7A7624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F74640-0266-4472-A4D5-7E52D78D5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EB1642-6B21-4F65-86A9-BD31F335F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Scenes are planned in scattered notes.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BA8948-3EC7-441D-815C-9A65DE753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75F0C3-447D-469B-8C1F-D77F1550C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crew keeps asking what to film next.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CDC5A2-0964-49AF-A1C7-0F7CA4A09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C1F570-1BD9-4737-A6B3-E0123A3F9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Important product details get missed.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B17B0F-EAAE-4C1E-9C5C-3D69CF56A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A63E82-6A4F-4661-890F-BF08223A7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CF5C8F-49F0-4D28-86E0-9EF401DDC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B8A8FC-2680-4FE7-9080-E42C08B5B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has a clear purpose.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D5ECB0-3297-45F9-AB5E-5782CAA45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4DB9DA-B0B9-4A38-90CE-1626E53AB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follows a shared shoot order.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686786-7159-4639-A06C-BCF1B76AB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C3FA5F-ADBA-45FF-A771-FC6B53FF2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edit has the needed coverage.</a:t>
            </a:r>
          </a:p>
        </p:txBody>
      </p:sp>
    </p:spTree>
    <p:extLst>
      <p:ext uri="{BB962C8B-B14F-4D97-AF65-F5344CB8AC3E}">
        <p14:creationId xmlns:p14="http://schemas.microsoft.com/office/powerpoint/2010/main" val="157840019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6EF32B-5EB1-44CB-B62F-1ABF2B78A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E1B371-C8D1-4207-A254-2BD52ABA0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B0DA33-19AE-419C-9CC8-52BB22F46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31EA73-7599-432B-9DC5-42DE74918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128710-B265-4900-955B-74019B78B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9B39E2-0621-40CA-A6B9-130F4549A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CD9C55-E10A-4E90-B1F0-A4D3589F1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1134C1-8530-4347-89F2-D5C83B6C0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E33CEF-2BA9-4DA0-8DB0-70EED136D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VIDEO PRODUCER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D54927-9AB6-496D-90E4-3DE62DDEA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organize scenes, angles, and timing for a small brand shoot.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84DBBD-E56B-4D68-8BC6-4A27364B3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676EEE-9CE3-4FB7-AF5F-7F6C93CCC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74104F-6318-4FC3-93BB-2F94015B2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3619A3-79B5-4645-B469-E87D9A5D9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CREATIVE TEAM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ECDE53-2448-49ED-AA4B-1B15CF06F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direction so the director, camera operator, and stylist stay aligned.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BE64CF-861B-4937-A71E-AFC6D9CAA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B1FE7D-651A-490C-95A4-9A71ED59C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E2F723-B055-4663-A5E7-27BCD065B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509936-6108-4CC4-A060-2403C2EDB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CLIENT MARKETER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2E2BBF-FAF8-4967-89A6-44B7AF76F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clean overview of what will be filmed and how the final story will flow.</a:t>
            </a:r>
          </a:p>
        </p:txBody>
      </p:sp>
    </p:spTree>
    <p:extLst>
      <p:ext uri="{BB962C8B-B14F-4D97-AF65-F5344CB8AC3E}">
        <p14:creationId xmlns:p14="http://schemas.microsoft.com/office/powerpoint/2010/main" val="96982677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02AB567-2AE3-4E5C-A7DE-F0E26DE02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5F1F3E-BB79-4AD2-98A7-4A858CD62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40DE81-D9EB-4328-9278-B043D360F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B0B28A-0C10-47AB-B08F-73C90A827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505E3A-89D5-4EEF-9591-C73269FE2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B159C7-3FA7-4C7D-9389-F7C572CD7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15D4FA-7913-42FE-88C0-ACBE7E193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A4A85E-D570-4278-814F-85173B6D2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743D67-1C1B-4656-A208-1226AC033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3780AB-4526-4D83-AEEA-9D7F57910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8B25DB-15DC-431C-B6EA-4C51E7630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story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EC135C-4D82-4368-AC7C-DF2796E6C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2880AD-B981-4A69-88A5-F7CA6096F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19BF5C-C71B-4226-B3C9-7021F5957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F9C26A-BD03-4E68-BE17-7DA443FFE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BD1DEF-2657-42BA-A26E-A3A1AF6DE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1440E7-D634-472A-8215-DC5143E89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List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2116B5-C5DB-4715-8F30-A29664D4D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081EC5-A5BB-4438-A720-671377C6B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8B5D63-D5AF-437E-86FE-85858B59B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0734B97-DF05-48B6-B88E-0AB9BF151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6914243-7B49-4578-A631-36E0913AC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AD87714-F348-41C0-9C54-83C648F68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shot types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29F4F63-D2EF-4ECB-A068-AEAAC86A3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E2A1DF7-9586-4415-AF35-E2CF3D17B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F9168DA-454D-4174-9FF0-1BF6D58B8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4A196BE-2D1B-4EE9-9BD4-52C8A3488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62CCA86-2D2B-4FBF-BF7C-207FBCBD2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4CEE180-5CA9-4900-89C6-E1EB7E5E1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shoot order</a:t>
            </a:r>
          </a:p>
        </p:txBody>
      </p:sp>
    </p:spTree>
    <p:extLst>
      <p:ext uri="{BB962C8B-B14F-4D97-AF65-F5344CB8AC3E}">
        <p14:creationId xmlns:p14="http://schemas.microsoft.com/office/powerpoint/2010/main" val="35775126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FC5AEC-F8E3-48AF-B633-96F80B546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E51B4D-00F3-4CCA-992F-A12DA69F8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468861-9F52-4E5A-921E-4CB7C36BB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D2E6A1-4EA1-4C61-947A-B611D2F82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715144-6576-4A0B-AA24-A3D5E79BC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shot list video production: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B7BAA4-EB0E-4CCD-9263-D4A0532B0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4E8E3B-9E79-4C68-ADE8-37EA487CE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B8E109-3D53-453A-93B8-DCCB69DAE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café team map a launch video so every shot supports the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633550-DAF0-4E8B-8026-EF10556EF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F82E0D-1213-4BBF-A4B7-8C6F9E73C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7269AF-74F5-4703-ABD8-D3349FCBD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2B4FD7-B4B2-4835-8407-72F85AFEA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List key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ED902B-8459-40C8-9B18-9E52410A0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C0833D-5540-47D5-A974-0A3975B41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94EA1A-2F24-4F5A-925E-EFFC6B0CE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shot types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2021F9-4B9A-4884-8070-1508120A5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55DE37-8D6C-4B03-8233-EEF5C7BFE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88F844-2FB7-43A7-A370-111C23289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on set</a:t>
            </a:r>
          </a:p>
        </p:txBody>
      </p:sp>
    </p:spTree>
    <p:extLst>
      <p:ext uri="{BB962C8B-B14F-4D97-AF65-F5344CB8AC3E}">
        <p14:creationId xmlns:p14="http://schemas.microsoft.com/office/powerpoint/2010/main" val="99326622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4ED3BBC-B8E7-4BF2-8DA4-2EAB3A34F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76341B-1172-4590-95EE-B4ABA7697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FE2457-2575-4305-909C-FB0D49F54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8645C9-A932-4765-98C6-FEDB35C7C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E9B2E5-E9A1-4F37-8A95-C2B680BFB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shot list video production: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0EBB18-36BB-425E-93A0-E962DFE51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7AA7DD-2495-4D25-BD07-AB93951F5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5E1439-A671-4EF7-AC00-76E7338B9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B6C0C7-5D6E-4FA2-B03D-A4A82599E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A9B03A-E159-4BE4-933D-089D5E002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8CD9CA-8C91-484F-9603-98C864431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70B3DD-ACFC-43FD-9591-7143F1A2B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E5B2BA-71A3-4998-8046-B22953276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10BF77-E43E-4BAE-BDE0-3685DDB4A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List key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F5D2D5-F776-4A3D-8455-F1F0D37C1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A4D667-7C99-46AF-ACDB-AA941D78A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F3EDC5-4EA6-4736-A0CB-C78D689AC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A899CD-DCCF-4CCC-AC7F-A58209568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371C01-6606-4E17-98D1-B5066038E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shot types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B0703E-7837-4BAA-8D00-0D0EAE3B5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88D68A-AF81-47B4-AB5C-DE49953DB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2018662-315C-467A-BAFC-1E09A1B34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522CD4E-910E-4F9E-A084-76293C8B4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AFA28CB-1FF5-42C6-94E3-5C1623726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on set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4D39B18-140F-4704-97D7-5E8E4CE98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71860583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E60EAB-AA4F-4248-982A-3E43131C4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517464-844C-44DA-9298-9F5F05A52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DFFE2E-18A6-4C7B-9C12-E7A49B8F0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 shot list keeps the day moving.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9C62FE-7E5F-4F06-8563-506EFC3ED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253AE8-3548-481E-AF4C-7F3AC6E69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183060-0FB0-4B81-A8BA-236663590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A1DA43-CCE5-421D-9517-0F9287D2B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25901739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2026-10-01T09:53:10.5710000Z</dcterms:created>
  <dcterms:modified xsi:type="dcterms:W3CDTF">2026-10-01T09:53:10.5710000Z</dcterms:modified>
</coreProperties>
</file>