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4fb9499e824bae" /><Relationship Type="http://schemas.openxmlformats.org/officeDocument/2006/relationships/extended-properties" Target="/docProps/app.xml" Id="R1d1d90f2511442a7" /><Relationship Type="http://schemas.openxmlformats.org/officeDocument/2006/relationships/officeDocument" Target="/ppt/presentation.xml" Id="R073c3f4af9c949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4c017433b84a0e"/>
  </p:sldMasterIdLst>
  <p:notesMasterIdLst>
    <p:notesMasterId xmlns:r="http://schemas.openxmlformats.org/officeDocument/2006/relationships" r:id="Ra1302ddef25f4cc2"/>
  </p:notesMasterIdLst>
  <p:sldIdLst>
    <p:sldId xmlns:r="http://schemas.openxmlformats.org/officeDocument/2006/relationships" id="256" r:id="Ra9cb88be104b4210"/>
    <p:sldId xmlns:r="http://schemas.openxmlformats.org/officeDocument/2006/relationships" id="257" r:id="Rf974ee86012a4787"/>
    <p:sldId xmlns:r="http://schemas.openxmlformats.org/officeDocument/2006/relationships" id="258" r:id="Rd41bf89c8b414c3f"/>
    <p:sldId xmlns:r="http://schemas.openxmlformats.org/officeDocument/2006/relationships" id="259" r:id="Ra7ea4f061ed64c78"/>
    <p:sldId xmlns:r="http://schemas.openxmlformats.org/officeDocument/2006/relationships" id="260" r:id="R977b4fbfbae0442f"/>
    <p:sldId xmlns:r="http://schemas.openxmlformats.org/officeDocument/2006/relationships" id="261" r:id="R7d69f44dd6a44958"/>
    <p:sldId xmlns:r="http://schemas.openxmlformats.org/officeDocument/2006/relationships" id="262" r:id="R1560bab4bca941b7"/>
    <p:sldId xmlns:r="http://schemas.openxmlformats.org/officeDocument/2006/relationships" id="263" r:id="R76922c87a2f443d1"/>
    <p:sldId xmlns:r="http://schemas.openxmlformats.org/officeDocument/2006/relationships" id="264" r:id="R3189cd0a2b194f3f"/>
    <p:sldId xmlns:r="http://schemas.openxmlformats.org/officeDocument/2006/relationships" id="265" r:id="R7a6f8d3d4cf44c60"/>
    <p:sldId xmlns:r="http://schemas.openxmlformats.org/officeDocument/2006/relationships" id="266" r:id="R5fd929e08a2f4a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8c983cd9544909" /><Relationship Type="http://schemas.openxmlformats.org/officeDocument/2006/relationships/slideMaster" Target="/ppt/slideMasters/slideMaster1.xml" Id="Rf34c017433b84a0e" /><Relationship Type="http://schemas.openxmlformats.org/officeDocument/2006/relationships/notesMaster" Target="/ppt/notesMasters/notesMaster1.xml" Id="Ra1302ddef25f4cc2" /><Relationship Type="http://schemas.openxmlformats.org/officeDocument/2006/relationships/presProps" Target="/ppt/presProps.xml" Id="R124f6ce5e8f148b7" /><Relationship Type="http://schemas.openxmlformats.org/officeDocument/2006/relationships/tableStyles" Target="/ppt/tableStyles.xml" Id="Rc212102e3e3c4f3a" /><Relationship Type="http://schemas.openxmlformats.org/officeDocument/2006/relationships/slide" Target="/ppt/slides/slide1.xml" Id="Ra9cb88be104b4210" /><Relationship Type="http://schemas.openxmlformats.org/officeDocument/2006/relationships/slide" Target="/ppt/slides/slide2.xml" Id="Rf974ee86012a4787" /><Relationship Type="http://schemas.openxmlformats.org/officeDocument/2006/relationships/slide" Target="/ppt/slides/slide3.xml" Id="Rd41bf89c8b414c3f" /><Relationship Type="http://schemas.openxmlformats.org/officeDocument/2006/relationships/slide" Target="/ppt/slides/slide4.xml" Id="Ra7ea4f061ed64c78" /><Relationship Type="http://schemas.openxmlformats.org/officeDocument/2006/relationships/slide" Target="/ppt/slides/slide5.xml" Id="R977b4fbfbae0442f" /><Relationship Type="http://schemas.openxmlformats.org/officeDocument/2006/relationships/slide" Target="/ppt/slides/slide6.xml" Id="R7d69f44dd6a44958" /><Relationship Type="http://schemas.openxmlformats.org/officeDocument/2006/relationships/slide" Target="/ppt/slides/slide7.xml" Id="R1560bab4bca941b7" /><Relationship Type="http://schemas.openxmlformats.org/officeDocument/2006/relationships/slide" Target="/ppt/slides/slide8.xml" Id="R76922c87a2f443d1" /><Relationship Type="http://schemas.openxmlformats.org/officeDocument/2006/relationships/slide" Target="/ppt/slides/slide9.xml" Id="R3189cd0a2b194f3f" /><Relationship Type="http://schemas.openxmlformats.org/officeDocument/2006/relationships/slide" Target="/ppt/slides/slide10.xml" Id="R7a6f8d3d4cf44c60" /><Relationship Type="http://schemas.openxmlformats.org/officeDocument/2006/relationships/slide" Target="/ppt/slides/slide11.xml" Id="R5fd929e08a2f4a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689d6e466943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4280ee4d5441d7" /><Relationship Type="http://schemas.openxmlformats.org/officeDocument/2006/relationships/notesMaster" Target="/ppt/notesMasters/notesMaster1.xml" Id="R13e0be4b420440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d65c5514fb46ea" /><Relationship Type="http://schemas.openxmlformats.org/officeDocument/2006/relationships/notesMaster" Target="/ppt/notesMasters/notesMaster1.xml" Id="R77f15e22157840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a0bf10532546af" /><Relationship Type="http://schemas.openxmlformats.org/officeDocument/2006/relationships/notesMaster" Target="/ppt/notesMasters/notesMaster1.xml" Id="Rdcf500336a1543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8964a176e2b4d82" /><Relationship Type="http://schemas.openxmlformats.org/officeDocument/2006/relationships/notesMaster" Target="/ppt/notesMasters/notesMaster1.xml" Id="R7f2fbe8084bc40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90157f96f54153" /><Relationship Type="http://schemas.openxmlformats.org/officeDocument/2006/relationships/notesMaster" Target="/ppt/notesMasters/notesMaster1.xml" Id="Rd070674b370c4e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04b736d0ed46af" /><Relationship Type="http://schemas.openxmlformats.org/officeDocument/2006/relationships/notesMaster" Target="/ppt/notesMasters/notesMaster1.xml" Id="R00831b8ef3d44e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28236cd0bf4697" /><Relationship Type="http://schemas.openxmlformats.org/officeDocument/2006/relationships/notesMaster" Target="/ppt/notesMasters/notesMaster1.xml" Id="Re3660c4c0da342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b855f3df98497b" /><Relationship Type="http://schemas.openxmlformats.org/officeDocument/2006/relationships/notesMaster" Target="/ppt/notesMasters/notesMaster1.xml" Id="R558ee9d52e6a47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c68956ec1a4382" /><Relationship Type="http://schemas.openxmlformats.org/officeDocument/2006/relationships/notesMaster" Target="/ppt/notesMasters/notesMaster1.xml" Id="R82b78653961346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7b3ab36edfe4b07" /><Relationship Type="http://schemas.openxmlformats.org/officeDocument/2006/relationships/notesMaster" Target="/ppt/notesMasters/notesMaster1.xml" Id="Rac3f92f045c74b4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a77189d8f0c4fa5" /><Relationship Type="http://schemas.openxmlformats.org/officeDocument/2006/relationships/notesMaster" Target="/ppt/notesMasters/notesMaster1.xml" Id="R2b9b2f5cb8c44d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a3d98fd1454f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b5934a01fc4086" /><Relationship Type="http://schemas.openxmlformats.org/officeDocument/2006/relationships/slideLayout" Target="/ppt/slideLayouts/slideLayout1.xml" Id="R7debcb40537c42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ebcb40537c42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dc40c2dc334280" /><Relationship Type="http://schemas.openxmlformats.org/officeDocument/2006/relationships/image" Target="/ppt/media/image.png" Id="R7bee75411a2b4f23" /><Relationship Type="http://schemas.openxmlformats.org/officeDocument/2006/relationships/notesSlide" Target="/ppt/notesSlides/notesSlide1.xml" Id="R24ddc52d41da4f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02d2615b54b97" /><Relationship Type="http://schemas.openxmlformats.org/officeDocument/2006/relationships/notesSlide" Target="/ppt/notesSlides/notesSlide2.xml" Id="Rad4564f705e64e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f82771c9f44662" /><Relationship Type="http://schemas.openxmlformats.org/officeDocument/2006/relationships/notesSlide" Target="/ppt/notesSlides/notesSlide3.xml" Id="Rc3a81a1306494b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0617908124418" /><Relationship Type="http://schemas.openxmlformats.org/officeDocument/2006/relationships/notesSlide" Target="/ppt/notesSlides/notesSlide4.xml" Id="R4e05795ab92740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9484120844a89" /><Relationship Type="http://schemas.openxmlformats.org/officeDocument/2006/relationships/notesSlide" Target="/ppt/notesSlides/notesSlide5.xml" Id="Ra6708bbdac58402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51a416af84c26" /><Relationship Type="http://schemas.openxmlformats.org/officeDocument/2006/relationships/notesSlide" Target="/ppt/notesSlides/notesSlide6.xml" Id="Rda910f0b2fc0422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79adc27d0547a3" /><Relationship Type="http://schemas.openxmlformats.org/officeDocument/2006/relationships/notesSlide" Target="/ppt/notesSlides/notesSlide7.xml" Id="Rcdcfa2c35b3d42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7fce4a275041cc" /><Relationship Type="http://schemas.openxmlformats.org/officeDocument/2006/relationships/notesSlide" Target="/ppt/notesSlides/notesSlide8.xml" Id="R063eba1bce8b4d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b894ec088464e" /><Relationship Type="http://schemas.openxmlformats.org/officeDocument/2006/relationships/notesSlide" Target="/ppt/notesSlides/notesSlide9.xml" Id="Ref2ed86af77f4a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94ac8e43c4e01" /><Relationship Type="http://schemas.openxmlformats.org/officeDocument/2006/relationships/notesSlide" Target="/ppt/notesSlides/notesSlide10.xml" Id="Rd690b013a6034d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de354304a4bf0" /><Relationship Type="http://schemas.openxmlformats.org/officeDocument/2006/relationships/notesSlide" Target="/ppt/notesSlides/notesSlide11.xml" Id="R4ca5294cb2734c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40917-EDB5-47F0-8A78-DEA61199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D9C60-E5FC-446E-A079-63E66E4F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3BDC3F-6891-4026-BB1F-D3E71C19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07263-1B97-417B-AA4D-90754EB8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startup uses soft piano loops to keep its product story calm and clear.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8E2621-5F7B-4CED-A8DB-A670E8E4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E6B51A-5048-40BA-BBB9-C48A5058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7CC22-EE24-44F3-AECB-A5F12A86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0F49E-94F3-444E-A663-1E3D053BF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ee75411a2b4f2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247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31EAE2-FDF8-4665-A69B-1C9A672F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45C62A-013E-4820-BF6C-072199CD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0FA9A7-7021-4E1B-A040-86967454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B265A-A806-4574-9223-511627A9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B5790-6961-452E-ABD2-95435EC2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simple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DE2A14-7C32-4B91-9A42-BF086BF4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7C8CF6-5DB7-47EB-833D-D2FB0BE4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1A07EC-E265-4C02-A8B3-DEB40F14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EA7AF-C57E-4FAE-A659-6FE53CB5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35AA38-90E2-4F0B-8133-F616F8E0E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923126-F5EE-4941-8BF2-0B7BF3FE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DB9C7D-47C0-4B13-B5CA-1404A9BBC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5127D2-FEE8-4918-803F-2B2B03AE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5000D3-F2E1-464A-8D52-D386D7C1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AE24D2-A652-4086-874A-DFF6433A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829110-DCE7-46AE-8138-B145CAAA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D387C8-2175-4A2B-A204-A70FE188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Keep volume 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C1F4BD-2021-425E-B81C-8F1C9792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24A29D-F1F9-4631-A487-7B6F866A3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48B2EB-0B25-4D06-AF14-4E65B289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Closing Fade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E7021B-8E35-4BB6-8E22-5B903EFF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between slides</a:t>
            </a:r>
          </a:p>
        </p:txBody>
      </p:sp>
    </p:spTree>
    <p:extLst>
      <p:ext uri="{BB962C8B-B14F-4D97-AF65-F5344CB8AC3E}">
        <p14:creationId xmlns:p14="http://schemas.microsoft.com/office/powerpoint/2010/main" val="8044857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840168-0AAE-4334-B575-06DE410A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76FC10-8B4F-41C1-B6D2-F691F56F0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77086C-6DBF-4A9F-8AA4-FF7F4F1B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95C7A-5A57-434A-A7F7-10B1B1A4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44AAA9-DDC6-4B1F-8F7D-AE00C68F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Calm music supports a clean product walkthrough.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A951C-7766-4ED5-B078-FD871164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8A89E4-3FF5-4F41-AEDC-70F228A7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981791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ACBEB9-487D-46D1-B88A-606F76527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95034-02B2-4BA8-BAF7-9D698BB2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266FDB-FED3-4161-BC54-9CED48C0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2D6445-1C7B-4131-B412-EA235027D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3362A5-A8EA-4422-91F3-450025B1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simple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83667-80A7-4749-8790-6F3FEE1E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37233F-34C0-4C59-B939-47B5A074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2BB2D-9381-4A04-9A5D-A2DD54D5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C93C8-C37B-4C67-9E10-A31312D9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simple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3DF3D4-B5BB-478D-B729-F16016FC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5B8C99-0315-414D-9189-57E85B5C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3CA48C-C267-423D-A70A-53B5D42D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AFD70-1C71-4884-B4D1-DB99CB7F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DB8D98-07C3-4D06-9940-B9823A3E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Calm music supports a clean product walkt…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E1EC3-E4C3-4545-A4C1-2B3B287D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6C4238-6773-427C-856F-630A342C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29296D-D399-4E47-A78B-237A3F01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DCE5F0-CF78-43C6-8117-47A417145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8BB844-470C-40C4-8F60-587EE13D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on a soft note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D094EE-73B8-4936-8C0A-19D0B151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50795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4E1223-8029-4B60-BB63-A20F8B8A9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7E087-4C47-47BD-A715-07927F8E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B859AD-B4B4-4160-BBFB-5A6CD3D3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A4BF86-25C5-4539-B079-B11FF135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83FE9-4F34-4CA4-B914-FED6557F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78F773-9F5E-4932-9DF9-33D5FAFB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11FB5-1BAD-428E-AAF7-207714FEA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240DA8-CFA2-4423-B2B8-5795BCEF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8B4AF2-5DAB-4C50-B137-6B4B248C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CE255F-BFD7-4F83-B3F3-F9C072A1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4FF0BD-F957-41B5-A376-8B5AD693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89DD30-694B-4869-BA30-7D806865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7F27CE-0130-4EAF-802C-832FB988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2595B3-1850-4F9E-B100-B96C85D4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A0AD8F-64A8-4444-8ACB-24C031B5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CD8978-39D4-4E4D-9FD8-CE9219C6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9F659D-5AA4-41A8-92B7-70784614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Keep volume 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69CD6C-CDBA-41F1-BF73-383F5B45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826AAC-39D2-4288-B8C0-4F18E770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435105-0EED-412C-A159-A43197F79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CE747B-70B7-4996-BDA8-8375EE67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Fade between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67CD50-5A95-4C17-A976-16EC1D06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2CFB95-4D7E-4BD8-9B42-E72F1BF3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899177-5638-4DFB-AB89-4FC1D3DA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2FC6F8-D6FF-4B12-AAEE-5FBEB98D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on a soft note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235241-2CA0-4404-88A5-84531518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866847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B0EBF2-542D-4C13-ABA2-558EA9C4C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5E5A6-93F6-4E0A-85FA-7BEFB2435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6F9B1F-17D8-44E5-90C6-E3BD5C39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E559EB-A891-49D1-8FE1-5AD7B877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0D95A-7214-4C52-A273-6676826B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simple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BDB9B-40E7-454E-B8A9-F52C39B01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92E10-F491-4905-8EC2-85D36753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91FF6-6A6B-4D90-9D71-9B994083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82AD37-19FB-4445-9DCE-832979F05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flat without a clear atmosphere.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10BA7A-B97F-48A9-98C0-4B30AFDB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27CB3-ABF3-416F-A395-65C7322E9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Long pauses make the presentation seem unfinished.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9DAB6C-AC9C-4616-A1DF-CAD2E0BCA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3FC13-0B83-4244-A5A5-92F11DE8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Transitions feel abrupt when audio is missing.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517043-DCF4-45E8-8F64-7F93F66B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84304D-3023-42A4-9573-C62677E9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5FBA0B-438C-4A02-BA7C-A7E3BA57F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5A1E41-A1B8-49C3-8106-88E055E7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smoother from the first slide.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628040-C1F4-4DFC-9446-F4E6E5CC8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4C6A58-C485-4C2D-A89E-576AB912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flows with a steady, calm rhythm.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ECCB8E-13CE-4862-BCD0-F521E599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C5299D-132E-4430-8D00-8481FE89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message lands with a more polished finish.</a:t>
            </a:r>
          </a:p>
        </p:txBody>
      </p:sp>
    </p:spTree>
    <p:extLst>
      <p:ext uri="{BB962C8B-B14F-4D97-AF65-F5344CB8AC3E}">
        <p14:creationId xmlns:p14="http://schemas.microsoft.com/office/powerpoint/2010/main" val="1767788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92D38A-B2F1-4A59-A88B-D5D1B747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BB4D86-8F99-4D1A-85F3-EAB2CD63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29068-A600-4AAD-B241-30E23A76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41D844-C032-4CB2-89EF-7CD89603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99412C-B2D6-406C-B98C-105383D6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B4A2A-739A-4C81-A0BC-7D4CB8E2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45F64-2443-44A1-ACA4-AAA70076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E7FA5F-9ECA-477F-A482-10524D29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569254-6695-4429-AB9D-C8F31E197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51947F-F82B-4AC2-89A4-ED1BBE238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simple way to make pitch decks feel polished and focused.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170429-BCC9-453C-946B-B9D1E242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4DE7ED-0952-406E-99A5-44477C627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044A8A-D339-47FB-9BA7-D90B29F8D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06EA47-5C2A-472C-9080-B2C085869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5CFA1E-A7BC-4E84-91A7-34ADEC9A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background audio that supports demos without distracting from the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9FF661-533E-4616-AE3F-824AC7D3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39ED24-0099-4EBF-82A0-C59C81BC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6D15AA-3904-48B8-B98B-7F291B17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E8C207-C2E8-4CC2-A0B3-BCF1F701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CB350D-11B9-44FA-BA09-C552DD50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calm soundtrack for lessons, onboarding, or guided walkthroughs.</a:t>
            </a:r>
          </a:p>
        </p:txBody>
      </p:sp>
    </p:spTree>
    <p:extLst>
      <p:ext uri="{BB962C8B-B14F-4D97-AF65-F5344CB8AC3E}">
        <p14:creationId xmlns:p14="http://schemas.microsoft.com/office/powerpoint/2010/main" val="13315724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7E6E80B-7B88-4AAF-BEC3-8C7FDC8F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F065E-7B3C-428E-8AE2-C877CC74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BAA1F5-92E2-4F26-8984-B6A71058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2BC45B-1871-495E-8D3C-B3BB79C7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80121F-62B2-4370-8489-3A4AC98B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D683D-7773-4482-8F19-53772C91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AD704-D049-4943-AC97-7A7CE3C4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4675E5-6572-4E95-BAD9-16E8D465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ECA946-7F72-4619-ADB6-A2D6A99C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207E9D-070A-4570-9128-52A3BB52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4F19FD-DB78-4768-A0ED-06DE051AD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791862-973F-4DB7-9D26-291C3AC7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C709FB-BA58-47BA-8A64-4D8B244B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724C0D-CC38-41F0-BC6D-4A10D5A4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F69F7B-E552-40D7-A15F-A89D20AB8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523876-CA8A-4EB8-9162-BF72AF5D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FDDEA5-0265-498B-8000-D28E0BA5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E1A28D-38ED-4BA1-947E-2CF8E7601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1CCDB9-0149-4A22-A3F9-06299EB0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8C61B2-AB3B-4D0F-9886-17913E84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EF0DBB-70D7-4611-9885-F2A632DA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3FEB15-1FD1-4DAC-AB07-C8F765B9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EA079A-A5E7-42F3-84A5-C40BA78A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Keep volume 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EA9D8D-0DAE-487D-B95C-1F8DE5F1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CF0ADB-42ED-40FD-989A-75288526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898449-11D1-476C-BC18-C897B4B6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5D0824-732B-4FDE-BE67-7E007E57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F5CF0A-A6A7-42E1-BF0D-17FBF5A7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8C8CBE-8FCB-4A54-AF98-E9025070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Fade between slides</a:t>
            </a:r>
          </a:p>
        </p:txBody>
      </p:sp>
    </p:spTree>
    <p:extLst>
      <p:ext uri="{BB962C8B-B14F-4D97-AF65-F5344CB8AC3E}">
        <p14:creationId xmlns:p14="http://schemas.microsoft.com/office/powerpoint/2010/main" val="590680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00E496-CDDE-4238-970B-D23D5798D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F2DF1E-097B-46ED-924D-52048FF4E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AED853-7BD0-4A74-8019-C0EA91DA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911418-63D6-434C-9FCA-DEA49691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BACC8-30F5-4365-A81F-FAE12622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simple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897E92-78DA-4F4E-9C2F-8B5324FA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B1682-BACF-4657-A217-083A7441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9266D-CE54-4999-AEBF-449EC12F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4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simple music bed help a travel pitch feel calm and cohesive?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0B1E13-B6CF-46D3-8C85-7A858562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E75A3B-9A6C-4B68-8671-122EB5E8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AC4877-225D-4492-A355-3BB23DCE2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1DD7D2-7043-424E-899A-ECFDAD15E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81F199-B323-4594-8BFF-020A1C49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FF2560-6193-4954-B78C-3D12F48B6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E127EB-8005-484B-8A10-E5357869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Keep volume 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922FF-C6A9-4C31-B8F6-C1989FC1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44766D-54AA-47B9-88F1-393CFB29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35B143-8DC0-42D3-8047-56A893C0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soft note</a:t>
            </a:r>
          </a:p>
        </p:txBody>
      </p:sp>
    </p:spTree>
    <p:extLst>
      <p:ext uri="{BB962C8B-B14F-4D97-AF65-F5344CB8AC3E}">
        <p14:creationId xmlns:p14="http://schemas.microsoft.com/office/powerpoint/2010/main" val="2795514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294311-8CC3-480F-AE21-96E5103B8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9D87C5-1EB8-453B-AEA1-D1027857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35489E-8137-4BBC-817D-48872079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C676E-8CDF-4C09-BB7F-0779683F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A6D1A-6FE4-4386-BF65-085A5641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1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simple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7B0BB5-6F06-41DF-AB7A-2085E131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294A6C-BA5A-48F1-BB29-FF66F6961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B0596-3885-45B1-998C-5D8889A78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2BBC67-C8F0-4DC2-9EA7-9ECCBEE7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782653-50D1-4CD2-889D-59E57723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EE077B-DFC6-409F-8147-AA783F91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F68670-3FD5-460F-89F8-9B3A1EE41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E910A4-85A2-4A9A-9A80-D167774A4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03640D-B38A-4A74-AE22-6929D5C8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scene changes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163FCB-337B-4C81-994B-B29A4702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C3EE29-E4A4-451D-A43F-15E8C8DA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7693A6-BA61-4C54-813E-0229F06A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6B87DE-355F-4E82-8F91-AE3AE0C6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FE3A20-0E96-41A2-9E03-34D2E9036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Keep volume 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E2DB42-2C70-4E06-BE82-26616A10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0F8114-5FF7-4809-A1CA-EE812251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8BCC95-5543-49D2-ADCA-5B16E343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39692E-52B9-4B9F-8B20-DA40CC5E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E5298D-B29B-4681-B023-F487CB16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on a soft note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B1DD0C-0875-43B3-98DE-1935E43F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19020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827574-0A9D-44F5-96B6-14DC0DEE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30BFB-EA58-4050-8370-DD33181FF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ADE90E-14D0-47E4-8854-4080AD75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gentle soundtrack keeps the story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BA91E7-4E84-4BDC-886C-921D5066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FEF92-F388-434B-BB5A-D0DC0E4D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A5D4BB-9B5F-4D16-833B-FB7BD0532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71DE00-8545-4B13-9074-1C1B4D00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174295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2026-10-02T00:23:39.1950000Z</dcterms:created>
  <dcterms:modified xsi:type="dcterms:W3CDTF">2026-10-02T00:23:39.1950000Z</dcterms:modified>
</coreProperties>
</file>