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214be2b7364e98" /><Relationship Type="http://schemas.openxmlformats.org/officeDocument/2006/relationships/extended-properties" Target="/docProps/app.xml" Id="R9a4cf8ab17ef48c3" /><Relationship Type="http://schemas.openxmlformats.org/officeDocument/2006/relationships/officeDocument" Target="/ppt/presentation.xml" Id="R3c9222eaa2a543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4531f0828241df"/>
  </p:sldMasterIdLst>
  <p:notesMasterIdLst>
    <p:notesMasterId xmlns:r="http://schemas.openxmlformats.org/officeDocument/2006/relationships" r:id="Rae5c278b05454942"/>
  </p:notesMasterIdLst>
  <p:sldIdLst>
    <p:sldId xmlns:r="http://schemas.openxmlformats.org/officeDocument/2006/relationships" id="256" r:id="R7bf27cb1cb164b9d"/>
    <p:sldId xmlns:r="http://schemas.openxmlformats.org/officeDocument/2006/relationships" id="257" r:id="R61ee01560c4e4222"/>
    <p:sldId xmlns:r="http://schemas.openxmlformats.org/officeDocument/2006/relationships" id="258" r:id="Re931d61aff724204"/>
    <p:sldId xmlns:r="http://schemas.openxmlformats.org/officeDocument/2006/relationships" id="259" r:id="R87e114352b0b4243"/>
    <p:sldId xmlns:r="http://schemas.openxmlformats.org/officeDocument/2006/relationships" id="260" r:id="R1308089bb7a84e30"/>
    <p:sldId xmlns:r="http://schemas.openxmlformats.org/officeDocument/2006/relationships" id="261" r:id="Rceee34edf68142fe"/>
    <p:sldId xmlns:r="http://schemas.openxmlformats.org/officeDocument/2006/relationships" id="262" r:id="R9574e8466a9341e3"/>
    <p:sldId xmlns:r="http://schemas.openxmlformats.org/officeDocument/2006/relationships" id="263" r:id="Rfacb47ba194c4bd3"/>
    <p:sldId xmlns:r="http://schemas.openxmlformats.org/officeDocument/2006/relationships" id="264" r:id="Rac77aebb1466418f"/>
    <p:sldId xmlns:r="http://schemas.openxmlformats.org/officeDocument/2006/relationships" id="265" r:id="R851f35ed933a4f7b"/>
    <p:sldId xmlns:r="http://schemas.openxmlformats.org/officeDocument/2006/relationships" id="266" r:id="Rcf2e1c159da74b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0e2624d13e4ede" /><Relationship Type="http://schemas.openxmlformats.org/officeDocument/2006/relationships/slideMaster" Target="/ppt/slideMasters/slideMaster1.xml" Id="Rcc4531f0828241df" /><Relationship Type="http://schemas.openxmlformats.org/officeDocument/2006/relationships/notesMaster" Target="/ppt/notesMasters/notesMaster1.xml" Id="Rae5c278b05454942" /><Relationship Type="http://schemas.openxmlformats.org/officeDocument/2006/relationships/presProps" Target="/ppt/presProps.xml" Id="R8060c38034e64490" /><Relationship Type="http://schemas.openxmlformats.org/officeDocument/2006/relationships/tableStyles" Target="/ppt/tableStyles.xml" Id="Rcbec0d66c603439c" /><Relationship Type="http://schemas.openxmlformats.org/officeDocument/2006/relationships/slide" Target="/ppt/slides/slide1.xml" Id="R7bf27cb1cb164b9d" /><Relationship Type="http://schemas.openxmlformats.org/officeDocument/2006/relationships/slide" Target="/ppt/slides/slide2.xml" Id="R61ee01560c4e4222" /><Relationship Type="http://schemas.openxmlformats.org/officeDocument/2006/relationships/slide" Target="/ppt/slides/slide3.xml" Id="Re931d61aff724204" /><Relationship Type="http://schemas.openxmlformats.org/officeDocument/2006/relationships/slide" Target="/ppt/slides/slide4.xml" Id="R87e114352b0b4243" /><Relationship Type="http://schemas.openxmlformats.org/officeDocument/2006/relationships/slide" Target="/ppt/slides/slide5.xml" Id="R1308089bb7a84e30" /><Relationship Type="http://schemas.openxmlformats.org/officeDocument/2006/relationships/slide" Target="/ppt/slides/slide6.xml" Id="Rceee34edf68142fe" /><Relationship Type="http://schemas.openxmlformats.org/officeDocument/2006/relationships/slide" Target="/ppt/slides/slide7.xml" Id="R9574e8466a9341e3" /><Relationship Type="http://schemas.openxmlformats.org/officeDocument/2006/relationships/slide" Target="/ppt/slides/slide8.xml" Id="Rfacb47ba194c4bd3" /><Relationship Type="http://schemas.openxmlformats.org/officeDocument/2006/relationships/slide" Target="/ppt/slides/slide9.xml" Id="Rac77aebb1466418f" /><Relationship Type="http://schemas.openxmlformats.org/officeDocument/2006/relationships/slide" Target="/ppt/slides/slide10.xml" Id="R851f35ed933a4f7b" /><Relationship Type="http://schemas.openxmlformats.org/officeDocument/2006/relationships/slide" Target="/ppt/slides/slide11.xml" Id="Rcf2e1c159da74b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40a14bca1046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317014a7b54bf0" /><Relationship Type="http://schemas.openxmlformats.org/officeDocument/2006/relationships/notesMaster" Target="/ppt/notesMasters/notesMaster1.xml" Id="R94e6f9ce6df54b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328fb6f5ad48b4" /><Relationship Type="http://schemas.openxmlformats.org/officeDocument/2006/relationships/notesMaster" Target="/ppt/notesMasters/notesMaster1.xml" Id="R216dce74a3df41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3f47b4379e44d4" /><Relationship Type="http://schemas.openxmlformats.org/officeDocument/2006/relationships/notesMaster" Target="/ppt/notesMasters/notesMaster1.xml" Id="R396dd7c0e12d4b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2349b52bca4a81" /><Relationship Type="http://schemas.openxmlformats.org/officeDocument/2006/relationships/notesMaster" Target="/ppt/notesMasters/notesMaster1.xml" Id="R29730c63aba74d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6d77fdc9ed463d" /><Relationship Type="http://schemas.openxmlformats.org/officeDocument/2006/relationships/notesMaster" Target="/ppt/notesMasters/notesMaster1.xml" Id="R172e8e26332a4f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d93c9473954bca" /><Relationship Type="http://schemas.openxmlformats.org/officeDocument/2006/relationships/notesMaster" Target="/ppt/notesMasters/notesMaster1.xml" Id="R1c3bdf31adc743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50f56420904e9a" /><Relationship Type="http://schemas.openxmlformats.org/officeDocument/2006/relationships/notesMaster" Target="/ppt/notesMasters/notesMaster1.xml" Id="Rc25999d5661748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1b24cb860fb44a7" /><Relationship Type="http://schemas.openxmlformats.org/officeDocument/2006/relationships/notesMaster" Target="/ppt/notesMasters/notesMaster1.xml" Id="Rbbf464184e1949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2523998e3b4259" /><Relationship Type="http://schemas.openxmlformats.org/officeDocument/2006/relationships/notesMaster" Target="/ppt/notesMasters/notesMaster1.xml" Id="R1af602ec914b4f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02d9597ab64960" /><Relationship Type="http://schemas.openxmlformats.org/officeDocument/2006/relationships/notesMaster" Target="/ppt/notesMasters/notesMaster1.xml" Id="Rd0731d4525ea49b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416dbbf6dd4a81" /><Relationship Type="http://schemas.openxmlformats.org/officeDocument/2006/relationships/notesMaster" Target="/ppt/notesMasters/notesMaster1.xml" Id="Rce9fbf532ffa42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a0908220034e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8d167a38e14760" /><Relationship Type="http://schemas.openxmlformats.org/officeDocument/2006/relationships/slideLayout" Target="/ppt/slideLayouts/slideLayout1.xml" Id="Re3c3da4ca29144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c3da4ca29144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9c926c5d942cc" /><Relationship Type="http://schemas.openxmlformats.org/officeDocument/2006/relationships/image" Target="/ppt/media/image.png" Id="R20384f36c82c4209" /><Relationship Type="http://schemas.openxmlformats.org/officeDocument/2006/relationships/notesSlide" Target="/ppt/notesSlides/notesSlide1.xml" Id="R65ee8c4664fd42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96f229b944c1c" /><Relationship Type="http://schemas.openxmlformats.org/officeDocument/2006/relationships/notesSlide" Target="/ppt/notesSlides/notesSlide2.xml" Id="R08f1aebc9ba54c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65f82c16648c0" /><Relationship Type="http://schemas.openxmlformats.org/officeDocument/2006/relationships/notesSlide" Target="/ppt/notesSlides/notesSlide3.xml" Id="Re9268166dcca4c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9af5e5505402a" /><Relationship Type="http://schemas.openxmlformats.org/officeDocument/2006/relationships/notesSlide" Target="/ppt/notesSlides/notesSlide4.xml" Id="R8a7ce90042f64f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d5aa2b3ee4e9e" /><Relationship Type="http://schemas.openxmlformats.org/officeDocument/2006/relationships/notesSlide" Target="/ppt/notesSlides/notesSlide5.xml" Id="R9eb38ce2135246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873a6051a54790" /><Relationship Type="http://schemas.openxmlformats.org/officeDocument/2006/relationships/notesSlide" Target="/ppt/notesSlides/notesSlide6.xml" Id="Rb9a508291f2a49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222f93bdc4425" /><Relationship Type="http://schemas.openxmlformats.org/officeDocument/2006/relationships/notesSlide" Target="/ppt/notesSlides/notesSlide7.xml" Id="R9e2442a801624b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82c8555bf4101" /><Relationship Type="http://schemas.openxmlformats.org/officeDocument/2006/relationships/notesSlide" Target="/ppt/notesSlides/notesSlide8.xml" Id="R59185549bbca44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a9dd2391a4829" /><Relationship Type="http://schemas.openxmlformats.org/officeDocument/2006/relationships/notesSlide" Target="/ppt/notesSlides/notesSlide9.xml" Id="R9efec9d61c3a467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8835e42c64953" /><Relationship Type="http://schemas.openxmlformats.org/officeDocument/2006/relationships/notesSlide" Target="/ppt/notesSlides/notesSlide10.xml" Id="R29bf63d464e342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f5408cdf4482c" /><Relationship Type="http://schemas.openxmlformats.org/officeDocument/2006/relationships/notesSlide" Target="/ppt/notesSlides/notesSlide11.xml" Id="Ra8dd173d687140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9C0263-875F-435B-97A7-C827ADE4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96021-FA6E-4DF0-B1A1-0B7423D8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E1082-1CE4-49D0-B60D-F945DF76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Sitcom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4D32C-F7C8-4960-A80C-7D216E81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late-night diner mix-up turns a routine shift into a chaotic, laugh-out-loud rescue.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5B904-75D5-4050-86F8-BFAC16A8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6B9F9-96E5-40A5-9488-BA892A5E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48E50-89B7-4216-8C23-40D5A016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39121F-1A4D-4D62-A851-5E2119DC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84f36c82c420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75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6B84B1-9F12-43B9-BFC2-BDEF1314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8CD23-C027-41F9-82E2-A69DCAD8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EDE4A8-EEA6-4A9F-8791-BE9ADFF7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E5D38-AB78-46F9-BA2D-DB3178AB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60F2DC-CEB3-41D9-931C-562E8C75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sitcom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77292-7AF4-46F0-8EBC-C7170AE8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BEDF8-9D52-4B6E-B848-D09B4280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A9DDD-2509-4559-8EF1-5661A6BF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Beat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E9394-80FD-45EA-AC5E-B53E0A1C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76F12-B591-4E5C-8BDD-7E89C603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04F17-34A4-400A-9D68-D2508E13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87A49-AE8D-40EA-B492-1E39C3EB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Chaos Builds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603B61-D958-4BBD-912D-325C89DB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mix-up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AB512-EEC6-4942-8FDE-5550F17E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7E7847-4C0D-4252-9054-3B2ADDF8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B145E-2860-4222-943F-23F17B51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Comic Turn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CFFFF-EBDE-41BD-AB38-EADB109E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3E45FF-EA10-49F8-AA08-E27F153A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23D3FF-49DF-4AB0-B5DB-DC657548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61CEB0-5A9B-405C-9380-C731785D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Button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F2EEDD-20F3-4FF5-ACF3-91000934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Land the punchline</a:t>
            </a:r>
          </a:p>
        </p:txBody>
      </p:sp>
    </p:spTree>
    <p:extLst>
      <p:ext uri="{BB962C8B-B14F-4D97-AF65-F5344CB8AC3E}">
        <p14:creationId xmlns:p14="http://schemas.microsoft.com/office/powerpoint/2010/main" val="4196869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BFC5C9-2BC2-430F-8ED7-4790FB2A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3533D-58C2-4EB6-8E35-D944010F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67F968-38BA-4E76-9F68-E3F165D4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ED1265-D0D2-40AE-A42D-03A06E6B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CF36D-1D65-4FA1-9266-2E85A43B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diner crew scrambles to fix one mistaken order before the boss arrives.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7E589-445A-4B22-A962-088854F6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8E042-592B-4B31-9D58-FF81EBE5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324538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CE406B-0116-4340-92A0-AE011A31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ED074-087D-4CB0-A8FF-F6591494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33D33-4C82-4BFA-AC94-C81D3CC9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C97AD-F0B4-4003-9375-25D88519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2EF2E-E399-4F51-82FE-71238E94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sitcom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02CB5-BFD8-45D2-B3F3-CFD89052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74711-5ED3-4B07-9A65-7CFCDDB8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F880F-D497-4F23-AFBF-7E73E8C3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9DA63-A7C4-4EB9-BBB3-1E8211D4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sitcom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96C47F-3726-44C0-9B5C-CA80E591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CAE8E7-9682-4378-AA1F-10EB8898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B8264B-94D3-45C4-8B27-59F4B2F0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3ECC9D-2DAA-4784-B6A5-EA6A94E1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358A0-91E1-4109-B47E-85450086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diner crew scrambles to fix one mistake…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CDEA2-E3F1-4492-BDEB-A7834704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B42D7D-D5FA-427B-A321-1C5AE5B0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488DF4-E77A-4EE6-A0BF-CD7BA86E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6A2AB-079F-4EB0-A0B6-41B4B788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33D4C2-3A58-4CDD-88B7-EA4DDAB3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Wrap with a twist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37616D-A8E0-49B4-8B76-9D43BEAE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82771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5095F5-A84F-42C5-9D7B-FED019AD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CDFD7-6037-4C53-B053-5E68E9F2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A1D78A-504A-4165-BC68-ED965727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03A93-6828-4100-96CA-2D51F64C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218FB7-9D83-4D74-9C3A-D85791EC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49C05-CF29-4C39-B405-6F408C34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5010D-ECDD-4AE9-929C-6555FEA6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13B49D-A03E-4C61-A449-F25D2ABA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28E5C-5FC1-4B2E-8B4A-6045E440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1CD191-42CD-4D67-ACBF-4F6CC76A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B5A962-CFE8-445B-A61F-F3124561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32D14A-41A4-4956-8B18-1E34C652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EFA4B-E84C-4DA9-B8AE-668365FF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mix-up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EC052-CE57-45A4-AB54-511828E8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63510-DD61-46B6-93A3-AB40D6DD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1909AE-342A-4CC6-9920-A256B85D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85795-8215-4F4F-A9E4-9E21D9FE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D5B02F-93E4-403C-A219-4C1836E9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10FD38-BEC1-4F49-8977-962970C5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5BFE8E-F4DC-4CC3-8471-59EAEAE4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420CDC-519E-45DD-8A68-5769E5BB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Land the punchline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B5954B-FBE5-461B-B53D-D2288711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3F9DE2-1D0A-4A2E-AA95-1ACC3E13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BB8548-57AC-4455-9289-7760D92E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CFB819-966E-4F12-979F-8BC6DCB3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 with a twist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E124BB-C60F-452B-9122-C6ED408CF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019365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F603E-8A52-43E4-9F84-EA9820A9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B1992-BFC8-40E7-A0AB-6C225804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7ED05-92B9-4511-82EB-4FB79679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DF226-336E-41C8-A4A0-DDDEE26D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31CD1-15B9-4AF2-B96E-DC28AB6C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sitcom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2A0F8-49B9-4EF7-8059-E0C04490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C7248-FA5E-411F-89BC-7B77C713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00414C-9768-4507-88B5-A5064577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8ADEE8-1B0D-4407-9128-EB65FF25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scene feels flat and starts too slowly.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0ECE7-C182-4CB5-A303-0690DE8E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8A578C-9372-4FB1-B4E4-D88BCB43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Jokes arrive before the audience knows the characters.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7A168-8D02-40D9-BC41-A4322E4B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F6089C-3618-4982-890D-444CC124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does not land with a clear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5412C0-B474-41E2-87B6-DDCB4C7D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B33B4-AE5F-4598-A437-F804F219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65C4B1-5C6B-4215-BD3B-1A6676C6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1F805-0795-43A0-A4CD-9DD7A4E6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setup quickly shows who wants what.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654B6-D5C1-4BA6-9A68-DB31560E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1F3051-7145-418D-8F80-4663A359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adds pressure and sharper dialogue.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E8CC58-D1AE-4E82-88E3-EC389A27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0F1D7-013D-4B54-BD83-93BD2BEE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line gives the scene a clean comic finish.</a:t>
            </a:r>
          </a:p>
        </p:txBody>
      </p:sp>
    </p:spTree>
    <p:extLst>
      <p:ext uri="{BB962C8B-B14F-4D97-AF65-F5344CB8AC3E}">
        <p14:creationId xmlns:p14="http://schemas.microsoft.com/office/powerpoint/2010/main" val="11735323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0B9E80-1AE0-47DE-8211-A902AB77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D45C96-7ED6-4259-B037-6E7DF311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F267A1-4C50-40F7-B17C-CAB59531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C8BE6B-35C4-4F14-98C8-8992042E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0DE7AC-219F-49E0-B634-4B65E64F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81FEE3-51D1-4F17-825E-2DD1505B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C625D-5D02-4E7B-9AD2-FC0C42BF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D0489-CA5F-4DDA-AD50-CC4B871C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EF625-02A6-4F32-9D25-6396B577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77ACE3-B593-48BC-B5EC-73D3821B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a short, character-driven comedy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29A65-88F6-4E24-8F42-E6DE5610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6832C-F8B2-47FB-9A58-3CE30086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7A0DD-C420-4A3B-8106-3BCA5836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4A2DA1-E3DB-4E69-9DC8-9BB07FD5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FCED8-DD87-4283-B58A-D8E6F843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example to explain setup, conflict, and payoff in script form.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E4D5B6-A6E4-4055-91E4-72667755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298A69-D895-4C77-9A70-60BAAEF2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FAD032-1951-4E3F-8293-D6D54213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13B8CC-430C-4061-9849-31469F37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0B4C95-D71E-4EED-8BBC-E74D6BA6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model for writing dialogue that feels playful and natural.</a:t>
            </a:r>
          </a:p>
        </p:txBody>
      </p:sp>
    </p:spTree>
    <p:extLst>
      <p:ext uri="{BB962C8B-B14F-4D97-AF65-F5344CB8AC3E}">
        <p14:creationId xmlns:p14="http://schemas.microsoft.com/office/powerpoint/2010/main" val="125125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D56029-9223-46E6-9FF7-06BD28898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73510-E9E2-48C7-8573-47A3D4E7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2BD488-7229-479E-9DC4-DDFF29822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175CF-3BC4-41D9-ABCE-CA235B15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2ADD3-D344-4FC5-AC04-6D5DD250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A803B-37D3-4026-9DE4-59A0A655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4C5716-696A-4993-A924-86A10CBC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52EA1-0521-42F1-9C38-1EC3C4C7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FC061-2219-4779-B8D1-19F43752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764C7-8DCB-40CE-B6B8-5F46F83A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99ECC2-A433-4B84-95D2-28410858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965EF-6BF6-4B77-A7CE-9B218D30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CC961-BC4A-4E9E-BF6B-B5033DF0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174816-E5A7-4A99-9CB6-8665514D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DCFC42-4077-46C4-AA40-3297EC95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33F5E-FE28-46A6-925B-BA0B2752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9B256-0A5F-42FD-BFAF-9A00CFD3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mix-up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512BC-4321-4F07-8C0F-8ACEBCB3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AC485E-BDA9-463B-8B0C-5AEAC3730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62115B-8D29-4A42-96D7-3E1AAB6E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C8D6C1-0179-4136-A205-2BD8B719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60C991-F75E-4667-ABF7-92FB780F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A3BFD-3166-423C-AC5C-A17EC5AA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2E8A2D-4F29-431B-95A8-DD295FBF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BF3947-36D0-482E-980C-2A17A22C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3EBE13-AE0F-4847-82FA-D97AAF65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EECCA7-C488-4CB5-A089-BE48BF0B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B1BB18-BC9D-4066-A43B-A9849DAF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B6AC68-DADF-420E-B7CF-2089ABF2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Land the punchline</a:t>
            </a:r>
          </a:p>
        </p:txBody>
      </p:sp>
    </p:spTree>
    <p:extLst>
      <p:ext uri="{BB962C8B-B14F-4D97-AF65-F5344CB8AC3E}">
        <p14:creationId xmlns:p14="http://schemas.microsoft.com/office/powerpoint/2010/main" val="425363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7E0F6E-F9AB-4EB2-A8F0-F1C42AE6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CC8ED-3D58-4D75-9EA2-96B934E3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90286B-A911-4BFB-9C98-550652F4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ACB5B-7550-46B5-B8D5-74F6213A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0237F-17D8-486B-A5F9-0092BB16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sitcom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E297A-C293-4D1C-B608-380EC931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AA569-7A4D-480F-8321-495BBE79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BB3F0-6D7D-46DE-A77C-7933F860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diner mistake turn into a tight, funny scene with a strong ending?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4BBD3F-D227-45D0-9E1B-9B91D53B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2064F5-19C5-4E35-A8F4-13D6770F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CF2F4-C2F9-4CD8-B41A-6C472325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AE1BC1-E6C8-4F87-85D4-8A2291B7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mix-up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6285B-E5EF-4AC6-8D1D-D0B7BDC3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D3FD2-DA3F-4AB1-875D-4ADCA22A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3ADCE-8148-461F-8A72-5367DB7F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78F00-5E91-4CEB-A7F0-E588BC77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A6162-B350-4AB6-81A5-487B8D5F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9BFE2-8224-440F-B2CB-BEE548A42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with a twist</a:t>
            </a:r>
          </a:p>
        </p:txBody>
      </p:sp>
    </p:spTree>
    <p:extLst>
      <p:ext uri="{BB962C8B-B14F-4D97-AF65-F5344CB8AC3E}">
        <p14:creationId xmlns:p14="http://schemas.microsoft.com/office/powerpoint/2010/main" val="17192298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AE4E27-BDDE-4CF3-AF45-7CAF4506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1EFD3C-037D-423E-809D-58F535C2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F6BF7-E5C4-4EF1-A4F5-8B678E85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5D20A7-3EB9-444C-AEF2-903B0739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D4276-C000-4D81-85F7-DFEF031A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sitcom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F37C7B-7B5D-46C7-B141-A46AE20B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1CD46-554E-424A-9F0C-435EAA21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F6CDCE-265F-4D3C-9CC7-216EBAD1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6C4B5B-F958-4F17-9D43-9164C574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A320B2-46DC-41A7-8B01-1F1BD904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D78ED-9941-488D-A3E0-665EEA2E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F5043A-1332-410D-AEC6-011CB55F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444F9F-8475-4EA1-9309-3D0123EE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B1E36B-7DF4-4D9B-9212-E6BCF162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mix-up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43E144-BA25-4850-80A8-DD13FA98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0B7166-6F6C-4BA0-9647-49EA4AA8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2D73C-F65D-4B72-A86B-33CBD588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4C940-52A7-479F-90DF-EAAFF277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D7D35B-2302-4076-A2A2-1A79947F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D1BC85-5684-43DE-9709-E3FFCAA9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80C202-745E-4646-99FC-70B993D6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2D9DAA-21D1-4F5B-B45F-D63D3CB0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9F3C0C-8085-4E0E-9402-BE5242C1E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A7A7EC-580C-4A74-AB19-D51B90E9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 with a twist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2C6A98-E959-4AAB-BED0-04D9F5C82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796628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D4933-0DE6-43A2-BF5A-46A7459A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EE42E-76D1-4A68-8B0B-0C164454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B53B74-0A7E-4716-A80C-6A574E02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joke, then let the characters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E45A0-5135-4754-8478-CAFA35BD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554C9-982E-4236-A40E-C67B3A30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E5056-CBF6-42FD-BD03-36E7FE9C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5A7A3D-BBAF-49FF-A616-EE832426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04431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2026-10-01T19:49:32.2910000Z</dcterms:created>
  <dcterms:modified xsi:type="dcterms:W3CDTF">2026-10-01T19:49:32.2910000Z</dcterms:modified>
</coreProperties>
</file>