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4da20602234e0e" /><Relationship Type="http://schemas.openxmlformats.org/officeDocument/2006/relationships/extended-properties" Target="/docProps/app.xml" Id="Rc70dcfa661f647b3" /><Relationship Type="http://schemas.openxmlformats.org/officeDocument/2006/relationships/officeDocument" Target="/ppt/presentation.xml" Id="R99a82e0593f843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e2fa98114f48fc"/>
  </p:sldMasterIdLst>
  <p:notesMasterIdLst>
    <p:notesMasterId xmlns:r="http://schemas.openxmlformats.org/officeDocument/2006/relationships" r:id="R362081c85f0f40a2"/>
  </p:notesMasterIdLst>
  <p:sldIdLst>
    <p:sldId xmlns:r="http://schemas.openxmlformats.org/officeDocument/2006/relationships" id="256" r:id="Rcbb3886f18604a96"/>
    <p:sldId xmlns:r="http://schemas.openxmlformats.org/officeDocument/2006/relationships" id="257" r:id="Rbdb3c1737f604bdf"/>
    <p:sldId xmlns:r="http://schemas.openxmlformats.org/officeDocument/2006/relationships" id="258" r:id="R7d9dabfb1c2e43fe"/>
    <p:sldId xmlns:r="http://schemas.openxmlformats.org/officeDocument/2006/relationships" id="259" r:id="R6898a8dabe9541b6"/>
    <p:sldId xmlns:r="http://schemas.openxmlformats.org/officeDocument/2006/relationships" id="260" r:id="R6b648eba07884173"/>
    <p:sldId xmlns:r="http://schemas.openxmlformats.org/officeDocument/2006/relationships" id="261" r:id="Rcc979dd05bb54346"/>
    <p:sldId xmlns:r="http://schemas.openxmlformats.org/officeDocument/2006/relationships" id="262" r:id="R9f2e5e3a36204d11"/>
    <p:sldId xmlns:r="http://schemas.openxmlformats.org/officeDocument/2006/relationships" id="263" r:id="R76e06b04d4224932"/>
    <p:sldId xmlns:r="http://schemas.openxmlformats.org/officeDocument/2006/relationships" id="264" r:id="R4a1d1d5bf62443f8"/>
    <p:sldId xmlns:r="http://schemas.openxmlformats.org/officeDocument/2006/relationships" id="265" r:id="R751d9db4277141cd"/>
    <p:sldId xmlns:r="http://schemas.openxmlformats.org/officeDocument/2006/relationships" id="266" r:id="R7e50b61c06e044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dee2319f7a4960" /><Relationship Type="http://schemas.openxmlformats.org/officeDocument/2006/relationships/slideMaster" Target="/ppt/slideMasters/slideMaster1.xml" Id="Re7e2fa98114f48fc" /><Relationship Type="http://schemas.openxmlformats.org/officeDocument/2006/relationships/notesMaster" Target="/ppt/notesMasters/notesMaster1.xml" Id="R362081c85f0f40a2" /><Relationship Type="http://schemas.openxmlformats.org/officeDocument/2006/relationships/presProps" Target="/ppt/presProps.xml" Id="Rf6849dad9b2940d0" /><Relationship Type="http://schemas.openxmlformats.org/officeDocument/2006/relationships/tableStyles" Target="/ppt/tableStyles.xml" Id="Rc42290e2dbdf46fb" /><Relationship Type="http://schemas.openxmlformats.org/officeDocument/2006/relationships/slide" Target="/ppt/slides/slide1.xml" Id="Rcbb3886f18604a96" /><Relationship Type="http://schemas.openxmlformats.org/officeDocument/2006/relationships/slide" Target="/ppt/slides/slide2.xml" Id="Rbdb3c1737f604bdf" /><Relationship Type="http://schemas.openxmlformats.org/officeDocument/2006/relationships/slide" Target="/ppt/slides/slide3.xml" Id="R7d9dabfb1c2e43fe" /><Relationship Type="http://schemas.openxmlformats.org/officeDocument/2006/relationships/slide" Target="/ppt/slides/slide4.xml" Id="R6898a8dabe9541b6" /><Relationship Type="http://schemas.openxmlformats.org/officeDocument/2006/relationships/slide" Target="/ppt/slides/slide5.xml" Id="R6b648eba07884173" /><Relationship Type="http://schemas.openxmlformats.org/officeDocument/2006/relationships/slide" Target="/ppt/slides/slide6.xml" Id="Rcc979dd05bb54346" /><Relationship Type="http://schemas.openxmlformats.org/officeDocument/2006/relationships/slide" Target="/ppt/slides/slide7.xml" Id="R9f2e5e3a36204d11" /><Relationship Type="http://schemas.openxmlformats.org/officeDocument/2006/relationships/slide" Target="/ppt/slides/slide8.xml" Id="R76e06b04d4224932" /><Relationship Type="http://schemas.openxmlformats.org/officeDocument/2006/relationships/slide" Target="/ppt/slides/slide9.xml" Id="R4a1d1d5bf62443f8" /><Relationship Type="http://schemas.openxmlformats.org/officeDocument/2006/relationships/slide" Target="/ppt/slides/slide10.xml" Id="R751d9db4277141cd" /><Relationship Type="http://schemas.openxmlformats.org/officeDocument/2006/relationships/slide" Target="/ppt/slides/slide11.xml" Id="R7e50b61c06e044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f50882903046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5a83bc947574988" /><Relationship Type="http://schemas.openxmlformats.org/officeDocument/2006/relationships/notesMaster" Target="/ppt/notesMasters/notesMaster1.xml" Id="R79dff640808d49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a7c36d646c46bf" /><Relationship Type="http://schemas.openxmlformats.org/officeDocument/2006/relationships/notesMaster" Target="/ppt/notesMasters/notesMaster1.xml" Id="R68ce2f9cc9a94e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eff623184c4e65" /><Relationship Type="http://schemas.openxmlformats.org/officeDocument/2006/relationships/notesMaster" Target="/ppt/notesMasters/notesMaster1.xml" Id="R04991c8c923c40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91d3eee989467d" /><Relationship Type="http://schemas.openxmlformats.org/officeDocument/2006/relationships/notesMaster" Target="/ppt/notesMasters/notesMaster1.xml" Id="R259b6ed029b647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26e29fa5a64c0e" /><Relationship Type="http://schemas.openxmlformats.org/officeDocument/2006/relationships/notesMaster" Target="/ppt/notesMasters/notesMaster1.xml" Id="Rf6f54e200b164b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b8f978c75c4ed0" /><Relationship Type="http://schemas.openxmlformats.org/officeDocument/2006/relationships/notesMaster" Target="/ppt/notesMasters/notesMaster1.xml" Id="R9f687b1a862842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1a3c5df9584220" /><Relationship Type="http://schemas.openxmlformats.org/officeDocument/2006/relationships/notesMaster" Target="/ppt/notesMasters/notesMaster1.xml" Id="R7e59be0a712943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bf3c661ce94db1" /><Relationship Type="http://schemas.openxmlformats.org/officeDocument/2006/relationships/notesMaster" Target="/ppt/notesMasters/notesMaster1.xml" Id="Rb3b7abc42bde45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874888fc934994" /><Relationship Type="http://schemas.openxmlformats.org/officeDocument/2006/relationships/notesMaster" Target="/ppt/notesMasters/notesMaster1.xml" Id="R9c915ddb6ca249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1e5d9a331e647bd" /><Relationship Type="http://schemas.openxmlformats.org/officeDocument/2006/relationships/notesMaster" Target="/ppt/notesMasters/notesMaster1.xml" Id="Rf3d63fd435234a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44ccf204e114ae2" /><Relationship Type="http://schemas.openxmlformats.org/officeDocument/2006/relationships/notesMaster" Target="/ppt/notesMasters/notesMaster1.xml" Id="Rfd87342d20cc47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768051b3ca4e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a270b769d444e6" /><Relationship Type="http://schemas.openxmlformats.org/officeDocument/2006/relationships/slideLayout" Target="/ppt/slideLayouts/slideLayout1.xml" Id="R2f0c3637349748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0c3637349748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f93a59087841d0" /><Relationship Type="http://schemas.openxmlformats.org/officeDocument/2006/relationships/image" Target="/ppt/media/image.png" Id="R6ff62c35d5a24ccb" /><Relationship Type="http://schemas.openxmlformats.org/officeDocument/2006/relationships/notesSlide" Target="/ppt/notesSlides/notesSlide1.xml" Id="R63acd1cfde8849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58134862a4773" /><Relationship Type="http://schemas.openxmlformats.org/officeDocument/2006/relationships/notesSlide" Target="/ppt/notesSlides/notesSlide2.xml" Id="R9c9e1485532e49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cb87e126ca418e" /><Relationship Type="http://schemas.openxmlformats.org/officeDocument/2006/relationships/notesSlide" Target="/ppt/notesSlides/notesSlide3.xml" Id="R040b092056504f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a93049e2d4ed8" /><Relationship Type="http://schemas.openxmlformats.org/officeDocument/2006/relationships/notesSlide" Target="/ppt/notesSlides/notesSlide4.xml" Id="R1dc220e3d3e244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2a602479c455f" /><Relationship Type="http://schemas.openxmlformats.org/officeDocument/2006/relationships/notesSlide" Target="/ppt/notesSlides/notesSlide5.xml" Id="R706d863be46141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19c0186be54173" /><Relationship Type="http://schemas.openxmlformats.org/officeDocument/2006/relationships/notesSlide" Target="/ppt/notesSlides/notesSlide6.xml" Id="Ra00428e122f14c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34e113ee2417d" /><Relationship Type="http://schemas.openxmlformats.org/officeDocument/2006/relationships/notesSlide" Target="/ppt/notesSlides/notesSlide7.xml" Id="R5d12ce3d37b645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f367b3d5464a53" /><Relationship Type="http://schemas.openxmlformats.org/officeDocument/2006/relationships/notesSlide" Target="/ppt/notesSlides/notesSlide8.xml" Id="Rcdb9daf3a6024f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93dda86b74756" /><Relationship Type="http://schemas.openxmlformats.org/officeDocument/2006/relationships/notesSlide" Target="/ppt/notesSlides/notesSlide9.xml" Id="Ra3183fe17cc049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0cb06005c4fb5" /><Relationship Type="http://schemas.openxmlformats.org/officeDocument/2006/relationships/notesSlide" Target="/ppt/notesSlides/notesSlide10.xml" Id="R6d92f80e1e6149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32abb5d624025" /><Relationship Type="http://schemas.openxmlformats.org/officeDocument/2006/relationships/notesSlide" Target="/ppt/notesSlides/notesSlide11.xml" Id="Rcfd1391185154f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68683F-56BA-4249-A148-5DECDE26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1D373B-E5C9-4ADA-87B1-12162A6D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FCD3FE-858A-4A17-80FE-A288AA85D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 Show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3E2E0-9A2E-4F89-BEE7-38C77FD5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maps a pop-up exhibit launch from concept to opening night.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471C69-834F-465B-B1C6-623DB29E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692E2D-64EB-45E5-9A42-C258E7B7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32BC0-6F2E-44D8-949B-ABB6E3B2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A3587-1FA2-4260-BE88-C1E5F7A7A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62c35d5a24cc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351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FCC8E4-820B-4CF2-9692-0336465B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78FAB-E2D9-40DC-A1E9-4BA01302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9281D2-2DFD-4035-9A19-AD705104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C1C52D-F074-406F-89FD-9D250E3D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80A49-4708-4EF3-87BB-0B6F9199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show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E086F-9369-4DFF-A825-6BB8AE750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3C5833-412E-4C9A-ADCD-FE8B4914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35664-8625-410B-9A8B-581EE064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6F2E98-3CD2-4699-8B5E-35886CB0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DA1E6D-A3D7-4417-B0D3-6C72E39F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222E11-F26E-4980-B365-BC3FC7A6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EEE02A-1013-49A8-8552-872A7B04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41F239-6290-46D4-A53E-1516C94C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29F4AA-C446-46BF-B175-DFA5B0CD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14F2D-C4FD-4FA0-A7D9-5BCCF337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C55E2-5555-450C-98C5-5D3249F7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Execution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1AA63C-2C77-4B50-BB51-CB5404F1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63340-0113-430D-8BCF-31BF55A0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FF2C3B-53A6-46A7-9EF6-3DBEF8171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81E2DD-3B00-45F6-AFE1-4D510177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E6160-19B5-4FE2-B9F6-AB5F9B36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Prepare the deck</a:t>
            </a:r>
          </a:p>
        </p:txBody>
      </p:sp>
    </p:spTree>
    <p:extLst>
      <p:ext uri="{BB962C8B-B14F-4D97-AF65-F5344CB8AC3E}">
        <p14:creationId xmlns:p14="http://schemas.microsoft.com/office/powerpoint/2010/main" val="800272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80E761-133B-4555-A262-2F53BCA9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297B89-FD2C-47C8-AD2C-99C4D655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BA699D-DB1A-4628-88E4-A4568B99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E2B41-B626-493F-8B75-322EA543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A146A-CD81-4756-9A47-584890A6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pop-up exhibit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9FA13D-14D1-4ECF-9554-BA1A31DD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61DEE-E29D-4880-B3EE-63E4B088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66866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35622-E494-4080-BC25-661367A3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8090B5-2C9E-4DB2-A27D-F0F707E9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B1A6F-5386-444A-8E03-A3A307C1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933B5F-EC7D-4711-88B0-A94B7C00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98B061-5559-41E7-9978-65595DF6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slide show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955EE-B646-4CA5-943F-C07518BAF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F5541-FBCC-4E99-9FEE-DA4FF51C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738EE-665B-4566-BEB5-A2AE8932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31E5F-E4B8-463A-BC5F-9EDD65AA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show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F866D8-BA32-4159-ADAB-67D33999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EF88F-3D04-4D6D-B2D1-277A4B0FA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FB1CA-2FDD-4E3A-9945-D821004C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ED3EB-ADB5-4DAB-ADD2-58AF5662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7C2523-97C1-4216-8F45-54CAFCF92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pop-up exhibit launch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69FC55-1F75-4F37-AC58-F05D9B35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84E83A-FDEB-4FB8-A4DC-60308961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EA2C4E-2B2A-4C0A-BEA8-E3FCD4F3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3A3F1A-EAF6-41A8-826E-C59EA5C2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A3B84-3D46-4DC8-A402-C00039B8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Run the launch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6EB44F-44BD-46CC-A9C9-83A1142A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31682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637E0A-CDD7-4561-BA27-B8652718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D9E77C-A602-46B3-9941-DE7034B0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A56D77-214D-4B9F-BAF9-2F6F5F5B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22FF23-A639-45D1-887D-C368387D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C1645-5D54-4D76-B3B9-60F2B6E2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C91A4-CC6C-4134-9DCC-2263C8A1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6CB34F-7165-440B-92CF-B853FACD3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3EB23-6BF0-49E5-B447-76475524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1780C-3B39-467B-979C-51DD542B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3AD9F-00E5-40BC-9C4B-D959DED3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B58C81-1D30-4DDA-85F3-8F24B084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F8F6A3-252A-4F77-9BFB-9ADEDA0F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14A80D-1BA3-4F3B-96B5-6ED76A9A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82388C-8D2D-4F82-8125-1EF75BBA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D5765D-B77B-427C-A3B3-2EE7935B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028BAE-25B3-4284-A352-DA2EC499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CF9A2E-47FB-43D0-80BD-EDEEB679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6869C-FA4C-4A0C-8868-CA0BA984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9B1D44-794D-4A57-9423-686FFEF8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C2F8AB-5003-4364-89B2-049C6708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60AE83-3883-4C4C-BCD4-B8DE3736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deck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FEC543-5238-4CF9-8E58-EF6506AC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1D17BF-5455-43A3-8311-A9BE3F33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291130-A2F3-4EA2-A6FD-6EEA129C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CDEC7A-75FF-41BC-BCAF-AD9CC745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the launch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9CDFC3-5AAC-4ECF-BC70-5EB6A536F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326151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CC9AF3-2058-44B7-8606-9B578BA6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78683-13BB-46C9-B069-50A44E9C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F38088-A227-4995-B659-68170C6B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111ACA-E090-40AC-8BC6-615DD2CF8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07482-1CB9-4993-87B1-1F424940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show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97F62-D557-49E8-AB23-B34F964D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D08591-FCDD-4AED-A590-D2004079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758575-B024-48AE-81C5-9E8B21F7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AB1A4C-C084-4132-A702-2C7D782A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Scattered notes slow down planning.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2A6BEE-3CCA-42A5-88EC-98324248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D52CE-7E5E-4B92-9103-82A63A654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 miss handoff details between groups.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6932FC-328E-40F0-996F-01792618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B9992F-4D0D-4DB0-8512-00EF9C20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opening flow feels hard to visualize.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341FA7-6826-4A44-AD23-B35B8C8A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3DAA0E-7529-41AA-A6DD-8D49CA66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D5CF6-CC9F-43E7-BF2B-9E2C61B3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5B8684-5CF5-4355-9FE9-FBAFB2FF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one shared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6D2991-D5EF-434D-99CD-839BC177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455E1F-CFD7-4ED8-AC86-434FA1FC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Roles and deadlines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FE2857-1B81-4295-B0AA-260A8247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9113B6-F788-40B3-8C72-77FAEDD7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presentation feels clear and polished.</a:t>
            </a:r>
          </a:p>
        </p:txBody>
      </p:sp>
    </p:spTree>
    <p:extLst>
      <p:ext uri="{BB962C8B-B14F-4D97-AF65-F5344CB8AC3E}">
        <p14:creationId xmlns:p14="http://schemas.microsoft.com/office/powerpoint/2010/main" val="11517810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CD019E-1C4E-49D1-9EBB-2DA4CADC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F046A-70E2-4773-8FA3-CF25BF60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700F78-235F-4FD1-96DC-17638D05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ECF2D-5736-4653-B6B4-A66597C7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43BB1-7F9B-4E87-BC0C-B677A6FF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9E012E-AFE4-452A-A464-EF4A0761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9936EA-7838-4C54-A6EB-7ED7C610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1AEA27-39BE-463A-B6D2-F4244183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8B44C-A102-4DEE-A778-D1DDFCB2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DCEDBB-FFB5-439D-BF4A-91DBAFDC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storyline and timing for each exhibit milestone.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C49522-E066-42FD-801B-DCD3D4DBD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EFB03A-AB8D-4B99-A977-066BB568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54E3DD-5B51-4AD2-B77E-08248938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464DF0-F0FC-4787-89A2-9C674EF5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32D171-1392-4512-B2F4-0174803F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visual plan for layout, signage, and media.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3379AC-273F-4532-8039-DAB6B939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B9CA5-F373-44AD-993A-48A5BF90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25B86E-6544-4DB9-9F22-0257A5E0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2343C1-0204-4535-A257-DBFDB6BA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EVENT STAFF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A14054-0E3E-464C-8289-9986ADE7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task-by-task guidance for setup and opening day.</a:t>
            </a:r>
          </a:p>
        </p:txBody>
      </p:sp>
    </p:spTree>
    <p:extLst>
      <p:ext uri="{BB962C8B-B14F-4D97-AF65-F5344CB8AC3E}">
        <p14:creationId xmlns:p14="http://schemas.microsoft.com/office/powerpoint/2010/main" val="8713493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032CE9-4F34-46B9-99D5-F9BD4722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BA8C0F-35C6-45B8-B423-D6B577BB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0512E8-3DDF-4F28-9E0E-2EB66106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89A53-0997-476B-B107-02C6D7A8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32067-9CA0-4549-81F6-B9669ED4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832159-7AA9-4EDC-84BD-20DD0A03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EB8B4-EA39-418C-9231-B6D0105D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6E4B66-799C-4FDA-BE7C-D898F655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7F8148-2CC3-42B8-8B75-61F6FB08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98241-B95C-472B-8402-36AB650A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6E861-503E-4ADE-9547-80E92635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2DE9D-34D3-44A6-8240-BB76B486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BB497D-DFA5-4A45-A40E-3677A4ED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9E1A9D-202B-4EA3-952B-9C937CA0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721280-CA94-4626-9581-83214A4D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B6D42-2C04-4D64-AE61-E006F5B6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1D755-44D9-43B2-A0F6-6C501BD0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timeline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94C9C3-B227-4CF1-90B5-E9989C8E0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B811C2-7BA2-4D59-9F4F-E6E1F5D6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909AEF-D992-4659-8683-CFEA4D2C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23D2BD-1B5C-4E9B-805C-E88E97D3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4A708B-A204-4EDA-B32E-3920B9AF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25AE2E-DE94-4DD8-B979-E02462CD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8F9C9D-0C07-49B9-8384-5EE110FE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58035B-306B-4E51-BC51-321742BC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A46042-5F30-4AAD-9937-F8E1225FF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208CD9-2934-4575-BD6B-7E5B677B5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D4219E-A8F8-46B3-A68B-890741CE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DF8BDD-490B-41F5-962B-93C736E5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deck</a:t>
            </a:r>
          </a:p>
        </p:txBody>
      </p:sp>
    </p:spTree>
    <p:extLst>
      <p:ext uri="{BB962C8B-B14F-4D97-AF65-F5344CB8AC3E}">
        <p14:creationId xmlns:p14="http://schemas.microsoft.com/office/powerpoint/2010/main" val="16813527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DBE2AB-9B1C-4C0A-9154-BCFCFC81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54E24-D27B-455F-99AE-AF8D9529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F067C-53CD-4337-BEEE-DCEBFC1D8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7E2CC-836A-4E16-A39B-EE2DD075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818B6-9F3C-488B-89AE-FAC27834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show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1B9AD-424C-46F4-9A6E-B2332A67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C9EDB-4641-4FE9-845D-9B49577A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B96840-F9F4-4CD7-82A9-E8D54BBE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rough exhibit idea into a clean launch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5EEEA-D5DF-472F-822A-AB3EBE99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4EB0A-38DC-4ED3-9614-250517E9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55BCAB-2513-4FFB-86A8-7AE07B4F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1826DB-1919-44C7-9984-F86005DE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timeline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A514B-C1C4-4769-BEC7-3E87878A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D0F6D-CCFD-4A29-9CAD-4CC94D176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192678-20C9-4D07-AFAA-7388A397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A79540-C95E-4E5C-A641-928D0C60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DB8232-6937-4158-A28D-BFB2AFAD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74CE3-6ED1-4CDF-9ED7-E9CBC2046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Run the launch</a:t>
            </a:r>
          </a:p>
        </p:txBody>
      </p:sp>
    </p:spTree>
    <p:extLst>
      <p:ext uri="{BB962C8B-B14F-4D97-AF65-F5344CB8AC3E}">
        <p14:creationId xmlns:p14="http://schemas.microsoft.com/office/powerpoint/2010/main" val="5553507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772F63-3628-4A2F-AA12-581078E3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03B83C-3553-425E-8DD7-9FBC1C81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052811-2AB4-41BF-8846-2F78C26B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B85BD-F608-4794-98B1-DDFBA9B3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DA092-0F03-47E0-A4DD-153440B7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show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0140E-CACC-460A-B076-9540D616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F705E1-9032-4ADA-889B-C898483F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ECC97-F053-4FBF-827D-54670FD4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FF26D0-77B0-4C62-9982-751AA6C6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29E16-7155-46F2-BFB8-1C361AA8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4F0A7-DA06-4C76-A03D-973A4887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FDAA23-2EBC-4388-8887-00D28EEA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4278D1-CF8A-4DCB-86AF-7A806FFA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5C7120-C236-4EBD-83A9-3849BE26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timeline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4F4C5B-F4A4-45DF-810B-8357CC6D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B5E98A-A8C7-40DB-A2CC-CFD8FBAC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FE92F6-46B3-4761-9CC4-1DE41E8F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6CAB6-FA20-4C02-8110-D218C272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6349CE-B801-4F1F-ABBC-CD894496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E77375-B9D1-4A0A-81CB-65B3054C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20DBC1-96FC-4C2F-86A9-F79BB541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CDD9E8-CEE0-426A-8AE4-8E09AAF8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54AF3C-92EA-4DA6-8964-2C991F74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78AFCD-2171-48C5-A97C-CF54614B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the launch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099232-E438-403B-B1FD-CE3821F2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935475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B2AA5-E24F-4BC1-9634-78EB6342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AA8CB-7E80-451C-BB4E-C7280AC7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6E46F3-2446-46C6-B9AA-19D50E35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present the plan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13831-909F-4BBB-8783-4A21517D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3639C-48AC-48BE-B2E1-FA3D216F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7610B7-963B-4A72-A8B7-2234E0FF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AA0ACE-EE02-4070-B0B1-FAA09A47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335831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2026-10-01T22:31:44.4190000Z</dcterms:created>
  <dcterms:modified xsi:type="dcterms:W3CDTF">2026-10-01T22:31:44.4190000Z</dcterms:modified>
</coreProperties>
</file>