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f553c43dd2f4120" /><Relationship Type="http://schemas.openxmlformats.org/officeDocument/2006/relationships/extended-properties" Target="/docProps/app.xml" Id="R2d940739624e4022" /><Relationship Type="http://schemas.openxmlformats.org/officeDocument/2006/relationships/officeDocument" Target="/ppt/presentation.xml" Id="R786a13a05afe48f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2213b760e624ae7"/>
  </p:sldMasterIdLst>
  <p:notesMasterIdLst>
    <p:notesMasterId xmlns:r="http://schemas.openxmlformats.org/officeDocument/2006/relationships" r:id="R9f3d949d695a480d"/>
  </p:notesMasterIdLst>
  <p:sldIdLst>
    <p:sldId xmlns:r="http://schemas.openxmlformats.org/officeDocument/2006/relationships" id="256" r:id="R4c45244f6ac94eea"/>
    <p:sldId xmlns:r="http://schemas.openxmlformats.org/officeDocument/2006/relationships" id="257" r:id="R8c714a220f4f493c"/>
    <p:sldId xmlns:r="http://schemas.openxmlformats.org/officeDocument/2006/relationships" id="258" r:id="R56b692beff6e46af"/>
    <p:sldId xmlns:r="http://schemas.openxmlformats.org/officeDocument/2006/relationships" id="259" r:id="Reefd923beb9d43c8"/>
    <p:sldId xmlns:r="http://schemas.openxmlformats.org/officeDocument/2006/relationships" id="260" r:id="Rc01f9c4f7ee04ea3"/>
    <p:sldId xmlns:r="http://schemas.openxmlformats.org/officeDocument/2006/relationships" id="261" r:id="R945a15faf70842b1"/>
    <p:sldId xmlns:r="http://schemas.openxmlformats.org/officeDocument/2006/relationships" id="262" r:id="Rf60550675d9e47c8"/>
    <p:sldId xmlns:r="http://schemas.openxmlformats.org/officeDocument/2006/relationships" id="263" r:id="Ra0363d672b724af2"/>
    <p:sldId xmlns:r="http://schemas.openxmlformats.org/officeDocument/2006/relationships" id="264" r:id="Racad45f2ee4841b1"/>
    <p:sldId xmlns:r="http://schemas.openxmlformats.org/officeDocument/2006/relationships" id="265" r:id="Rf2cb27bc3911425a"/>
    <p:sldId xmlns:r="http://schemas.openxmlformats.org/officeDocument/2006/relationships" id="266" r:id="R630df564736a468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f1ca7d748ee4c1a" /><Relationship Type="http://schemas.openxmlformats.org/officeDocument/2006/relationships/slideMaster" Target="/ppt/slideMasters/slideMaster1.xml" Id="R12213b760e624ae7" /><Relationship Type="http://schemas.openxmlformats.org/officeDocument/2006/relationships/notesMaster" Target="/ppt/notesMasters/notesMaster1.xml" Id="R9f3d949d695a480d" /><Relationship Type="http://schemas.openxmlformats.org/officeDocument/2006/relationships/presProps" Target="/ppt/presProps.xml" Id="R28ff4bae7f20412b" /><Relationship Type="http://schemas.openxmlformats.org/officeDocument/2006/relationships/tableStyles" Target="/ppt/tableStyles.xml" Id="R0b8925e071c9461b" /><Relationship Type="http://schemas.openxmlformats.org/officeDocument/2006/relationships/slide" Target="/ppt/slides/slide1.xml" Id="R4c45244f6ac94eea" /><Relationship Type="http://schemas.openxmlformats.org/officeDocument/2006/relationships/slide" Target="/ppt/slides/slide2.xml" Id="R8c714a220f4f493c" /><Relationship Type="http://schemas.openxmlformats.org/officeDocument/2006/relationships/slide" Target="/ppt/slides/slide3.xml" Id="R56b692beff6e46af" /><Relationship Type="http://schemas.openxmlformats.org/officeDocument/2006/relationships/slide" Target="/ppt/slides/slide4.xml" Id="Reefd923beb9d43c8" /><Relationship Type="http://schemas.openxmlformats.org/officeDocument/2006/relationships/slide" Target="/ppt/slides/slide5.xml" Id="Rc01f9c4f7ee04ea3" /><Relationship Type="http://schemas.openxmlformats.org/officeDocument/2006/relationships/slide" Target="/ppt/slides/slide6.xml" Id="R945a15faf70842b1" /><Relationship Type="http://schemas.openxmlformats.org/officeDocument/2006/relationships/slide" Target="/ppt/slides/slide7.xml" Id="Rf60550675d9e47c8" /><Relationship Type="http://schemas.openxmlformats.org/officeDocument/2006/relationships/slide" Target="/ppt/slides/slide8.xml" Id="Ra0363d672b724af2" /><Relationship Type="http://schemas.openxmlformats.org/officeDocument/2006/relationships/slide" Target="/ppt/slides/slide9.xml" Id="Racad45f2ee4841b1" /><Relationship Type="http://schemas.openxmlformats.org/officeDocument/2006/relationships/slide" Target="/ppt/slides/slide10.xml" Id="Rf2cb27bc3911425a" /><Relationship Type="http://schemas.openxmlformats.org/officeDocument/2006/relationships/slide" Target="/ppt/slides/slide11.xml" Id="R630df564736a468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9ad791a45d5499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f91e3023d594ef0" /><Relationship Type="http://schemas.openxmlformats.org/officeDocument/2006/relationships/notesMaster" Target="/ppt/notesMasters/notesMaster1.xml" Id="Rebe328ce12f044f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7429b95ffbf4773" /><Relationship Type="http://schemas.openxmlformats.org/officeDocument/2006/relationships/notesMaster" Target="/ppt/notesMasters/notesMaster1.xml" Id="Re10c78f462e7401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d8dd0e44a9f4aa5" /><Relationship Type="http://schemas.openxmlformats.org/officeDocument/2006/relationships/notesMaster" Target="/ppt/notesMasters/notesMaster1.xml" Id="R0c3b75f2e542486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b7325fe2d1b4d8d" /><Relationship Type="http://schemas.openxmlformats.org/officeDocument/2006/relationships/notesMaster" Target="/ppt/notesMasters/notesMaster1.xml" Id="R98ac8b95ec224b1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2d550e1e23644f3" /><Relationship Type="http://schemas.openxmlformats.org/officeDocument/2006/relationships/notesMaster" Target="/ppt/notesMasters/notesMaster1.xml" Id="R58393896b83a494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81aca5279104ae9" /><Relationship Type="http://schemas.openxmlformats.org/officeDocument/2006/relationships/notesMaster" Target="/ppt/notesMasters/notesMaster1.xml" Id="R38924caa94ab406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3c4ac4fc9b340f9" /><Relationship Type="http://schemas.openxmlformats.org/officeDocument/2006/relationships/notesMaster" Target="/ppt/notesMasters/notesMaster1.xml" Id="Ra91a0ce62147454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f27cec0359c4832" /><Relationship Type="http://schemas.openxmlformats.org/officeDocument/2006/relationships/notesMaster" Target="/ppt/notesMasters/notesMaster1.xml" Id="Rd4b781d3aae2486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5787fa649054ea5" /><Relationship Type="http://schemas.openxmlformats.org/officeDocument/2006/relationships/notesMaster" Target="/ppt/notesMasters/notesMaster1.xml" Id="Rf8a0481840f1489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8e87feace704eac" /><Relationship Type="http://schemas.openxmlformats.org/officeDocument/2006/relationships/notesMaster" Target="/ppt/notesMasters/notesMaster1.xml" Id="Ra3ec365146b24c1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95e2f5c443e4ce2" /><Relationship Type="http://schemas.openxmlformats.org/officeDocument/2006/relationships/notesMaster" Target="/ppt/notesMasters/notesMaster1.xml" Id="Rb429026be8da404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19134bb966645d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dc1944246024543" /><Relationship Type="http://schemas.openxmlformats.org/officeDocument/2006/relationships/slideLayout" Target="/ppt/slideLayouts/slideLayout1.xml" Id="Rf2e7336e4759408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2e7336e4759408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ebfe9c8ac948c7" /><Relationship Type="http://schemas.openxmlformats.org/officeDocument/2006/relationships/image" Target="/ppt/media/image.png" Id="R959d9b880d314d44" /><Relationship Type="http://schemas.openxmlformats.org/officeDocument/2006/relationships/notesSlide" Target="/ppt/notesSlides/notesSlide1.xml" Id="R67091698c39d4e7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d6f0a83a35496a" /><Relationship Type="http://schemas.openxmlformats.org/officeDocument/2006/relationships/notesSlide" Target="/ppt/notesSlides/notesSlide2.xml" Id="R91634225faaf4e2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16b54ea7414f80" /><Relationship Type="http://schemas.openxmlformats.org/officeDocument/2006/relationships/notesSlide" Target="/ppt/notesSlides/notesSlide3.xml" Id="R73277951cc3f400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269ad5deaa4930" /><Relationship Type="http://schemas.openxmlformats.org/officeDocument/2006/relationships/notesSlide" Target="/ppt/notesSlides/notesSlide4.xml" Id="R570bfdbb2fff42f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d75d3bd86c47da" /><Relationship Type="http://schemas.openxmlformats.org/officeDocument/2006/relationships/notesSlide" Target="/ppt/notesSlides/notesSlide5.xml" Id="Rc3768d0e774b469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1d488220dc4416" /><Relationship Type="http://schemas.openxmlformats.org/officeDocument/2006/relationships/notesSlide" Target="/ppt/notesSlides/notesSlide6.xml" Id="R46c932135ca04e7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807b9e96a940c6" /><Relationship Type="http://schemas.openxmlformats.org/officeDocument/2006/relationships/notesSlide" Target="/ppt/notesSlides/notesSlide7.xml" Id="R62f79cd8e260455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467f90b03c4409" /><Relationship Type="http://schemas.openxmlformats.org/officeDocument/2006/relationships/notesSlide" Target="/ppt/notesSlides/notesSlide8.xml" Id="Rb570714eedac4e5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a227b64a8c4067" /><Relationship Type="http://schemas.openxmlformats.org/officeDocument/2006/relationships/notesSlide" Target="/ppt/notesSlides/notesSlide9.xml" Id="Rffd573094395472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9f87a94b864bf6" /><Relationship Type="http://schemas.openxmlformats.org/officeDocument/2006/relationships/notesSlide" Target="/ppt/notesSlides/notesSlide10.xml" Id="R9ed0fedc403e43d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55e25688dc4c79" /><Relationship Type="http://schemas.openxmlformats.org/officeDocument/2006/relationships/notesSlide" Target="/ppt/notesSlides/notesSlide11.xml" Id="R4f1fe372893a4fb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116F7D-6620-4373-9F36-8D75CDB06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0454F9-2BE7-4960-BFBF-30AEF5BE8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F9878E-8359-4CC4-8CE6-F3B93C4C2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Slides To Show During A Financial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14F5EF-C51A-400E-99E1-C211B7C77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Northstar Foods maps a cautious expansion plan for its next fiscal year.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64963D-65AC-49EF-8049-6B7483F24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A83EB9-CA6B-49F2-9271-268629E0B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777BD1-087E-4FB6-AB48-C1E94C49E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794806-0E16-4B1B-A24D-60D5BB8A2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9d9b880d314d44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01271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DFED418-352F-4013-8A97-B01D5834D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54D5D1-0596-4C20-91AB-E89D02EED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74F283-358B-4D81-BE93-C18746228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1360DC-A180-442D-A5CC-C9E5E46E1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B11D64-5E45-40D6-BF50-D5EB0C1CF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slides to show during a financial present…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F3F06A-824F-4F4D-A91B-A204CF023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23B421-38AB-494C-8537-80E3199DF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1A0DD5-F0DA-4295-9D90-6FF444717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 Snapshot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CAB0EC-C811-428A-9177-31F6AD536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last quarter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D04655-FFB4-4203-97CD-7FE051BA9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99B8C0-DA64-4064-8A71-1CD279F76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FC947D-327E-49AB-BC55-824105669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Budget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A3BF5D-743B-4CB8-B399-1B25251F1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funding limits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EB527C-3062-41B0-A0C2-EDD353542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E3691A-FD0B-4CCC-B4C4-25B922718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CE71DB-6EAA-450C-B079-33BC805D5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Risk Review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4C796DD-5284-44E2-AF12-B1FE54027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Rank key initiatives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4B887C4-1D0B-4480-92A5-38D14ADAC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4F82328-6681-4C07-8355-8AA37F39B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FF9DACE-D978-4A6C-A8FB-08021BE19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Next Steps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E1776EA-7901-4B74-B9BE-BC9F77E82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Track monthly variance</a:t>
            </a:r>
          </a:p>
        </p:txBody>
      </p:sp>
    </p:spTree>
    <p:extLst>
      <p:ext uri="{BB962C8B-B14F-4D97-AF65-F5344CB8AC3E}">
        <p14:creationId xmlns:p14="http://schemas.microsoft.com/office/powerpoint/2010/main" val="118395537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971395-565D-4808-BA25-21D16109D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323335-1661-4887-BC0F-80E7BBE71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692073-3D7B-46D2-9756-80554C7B4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477710-6EB0-4FDD-9B9F-BA44B9F2D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A58850-2313-4AD6-A139-7B76F9B30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 budget, risk, and growth priorities.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E885EC-767E-4B73-8D7B-EAB53EEC1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C9BFFA-4E98-418B-A617-DEEDE9D48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36430597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53093DF-8F5E-46B1-948D-E0DB8ECD5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CC4EAD-8017-4925-93F5-4D8FB821F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080486-A177-41BD-985D-D419F3808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E88155-D543-4A7F-8331-A03CDD157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3D5101-2D75-4E85-8F88-8FC11457A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slides to show during a financial present…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3C519B-B17E-40AB-A675-2E9571F59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32C78A-60C8-4C26-896F-71936D618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6E61B6-141D-476A-851E-4ED4C037A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41F514-4E16-4954-A0CA-CEE820A23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slides to show during a financial present…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C694057-C49F-4517-A309-A315010E9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6133E6-2479-4371-A5DB-312F6C1E9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ABDFF51-03FD-4066-9489-8FD360E01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E5F15E9-9E56-47BD-B281-F9C80DB1B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1DA35D-90AF-410C-884F-FEB71806B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Align budget, risk, and growth priorities.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7170C1-1E1A-40F9-84BB-C644867DE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B6C8A27-B15F-4A88-969F-62032A97E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9DEF848-C668-483B-BE52-D7B56CCF5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34F472-7FAD-4E0E-B716-A2EBCF6FF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F737011-57A3-44F4-B4D5-65580B8A0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Business: Adjust forecast quickly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FE523CE-A0EA-4928-9AEB-0F39EE738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12659644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E4048F3-88D2-474D-9B32-A1C1B1FDF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4356D3-0CA2-463A-9BDA-86286EF6E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4B4F3A-3164-4CCB-A159-836ACA844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723DAC-1E51-43C3-9CBB-5EEED6DC8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E01362-BB80-4CF9-8053-E1C2E873B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00EA29-05F0-4064-80E0-576174831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837D42-4D5C-44DF-91AA-894C2A7CE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6637B5-9F06-49CD-9516-C9C8F9585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9F36BE-B2F7-4DD6-93EF-40F09CE1D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last quarter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0BB541-C745-4B95-811A-AF0B27312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8E0A06-A5EE-4499-A2C6-A6BAD8BF0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BBCB9F-ED91-436A-AA3D-6A3DE60E2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4D1F32-B35C-48D4-9331-105709C08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funding limits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7DBD50-2C08-4BEA-A33E-85EBC4DB2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96D09A-7A7A-43E1-A43C-A2580E65C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9DBE97-0AE4-4392-AE2B-71FDB5FB8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52FF5B4-9B63-4D98-B254-B9C71BA3B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Rank key initiatives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8066067-3975-46EC-89FE-36596DBE7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9A6616B-02C2-41BF-980E-9393A9474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F934492-4B2B-4B66-ADD6-99D297111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D867242-F009-4332-9547-A413F81AD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Track monthly variance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0AB3AFD-7EB4-4CDB-B3B5-0007F224B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728E164-EB7C-4C96-8F61-5BFB7197A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F75A7DE-77D6-4AE8-804E-CC54F0050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E7B43F6-A14F-498D-9181-317F1573D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Adjust forecast quickly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DCF771F-6B4D-416A-9FEB-B7845806B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03585769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D55433B-BF48-4AF2-B7BD-A980A8B74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5BBF06-5853-41E1-AD2D-0054BD21E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A91B15-A2C2-4AE0-9DBB-7FF8F8CA0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49C491-EB30-46AD-A2BC-62B9FC805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8BB73F-DBE1-4D07-8F2A-D12AC1B99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slides to show during a financial present…: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05F3F6-059A-4101-AFEC-674551365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8128AD-9E69-4D2F-AC63-DED0E8617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D58701-DB54-4655-8F87-6C0D7C7C6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50C386-F6D9-4D20-BF9A-16EFB1C85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8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Forecasts were scattered across multiple files.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6E08D9-368E-4D4B-A064-DBACE7AA6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048C689-DCD5-440A-9239-9BDBAE57A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6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Teams debated priorities without shared criteria.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3008D1-DB6B-48B7-B9E0-7114FA74D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24057E-363A-4EC7-8FF9-A04E91689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Leadership lacked a simple update format.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3F5331-5EC4-42D7-8C07-E0DB41F6B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8BB59D-DFEE-4BC7-8D1F-27C9BF632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1DF72A-1EED-424B-858D-10840DDE1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ACBB03E-C268-4BE3-8468-647AB3B5A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59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plan links spending to business goals.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46AF26-88FC-493B-97D8-EEF324B90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C5ED268-B0F7-4EC6-A00F-6F9EC7369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Risks and assumptions are easy to review.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618057C-181A-48CE-9065-19D4EE6A6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410CC80-FA67-4A71-B4F7-309E1A340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8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Updates stay consistent across every meeting.</a:t>
            </a:r>
          </a:p>
        </p:txBody>
      </p:sp>
    </p:spTree>
    <p:extLst>
      <p:ext uri="{BB962C8B-B14F-4D97-AF65-F5344CB8AC3E}">
        <p14:creationId xmlns:p14="http://schemas.microsoft.com/office/powerpoint/2010/main" val="94052031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133F887-DDFC-4F81-B8FF-7985A6EF6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A8DE37-0A34-4F45-A59F-6601517F7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A529E4-E31B-447D-B2B3-7EB7E9055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7F64D3-D860-49E3-8D7A-DAF5E7B0B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70AF58-0B53-4686-ABF9-1960A5F7B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C25F05-5475-4353-A73E-39764941B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73658C-D18E-4821-81B5-E02E61F9F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1058E1-2664-4A62-B0B5-C26118A52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7215D7-F640-4DC1-B43A-A73E42BBA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FINANCE TEAM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0CD8E6-671F-4133-B2C4-3F3CA501B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view of assumptions, tradeoffs, and reporting cadence.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2FC22A-8BB2-4DD1-9FCA-BC97DC3D6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32216C6-5CA2-4F3F-890A-75857020E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548883-CDF9-4F2E-B7CE-15B86FD07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CAEF39-0BFF-47D3-A273-5250C703B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LEADERSHIP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C3FCDD-B358-4F0D-BFC6-6F45B9559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concise plan to approve priorities and manage risk.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D8FBBB-C72B-44B0-9097-A51497B95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C02DDD-D8EF-42CB-A603-9C9BBC8A3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E0EA16C-913B-4E63-983E-FC963404E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A6E371-E69F-4287-A959-42CFC9BFE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INVESTORS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7BD73AE-24CE-4D5D-B82C-55A2582BA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story on strategy, discipline, and expected direction.</a:t>
            </a:r>
          </a:p>
        </p:txBody>
      </p:sp>
    </p:spTree>
    <p:extLst>
      <p:ext uri="{BB962C8B-B14F-4D97-AF65-F5344CB8AC3E}">
        <p14:creationId xmlns:p14="http://schemas.microsoft.com/office/powerpoint/2010/main" val="114181940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3A5F609-D12A-4755-BD88-3FD4DEE78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AA016D-CA3E-4CDB-831D-EF9B4A4DC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279902-65DB-4B9F-8E95-06D0BF03F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0A84FA-8BDB-46F3-96D6-A15269E07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F71921-480E-44FA-9A64-D6E28E1A1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33BA84-C26D-4F3D-A766-0FDAC6E13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6B1DA2-1BE7-4E66-8847-A3460C53B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BC38AF-6976-444B-B990-10E4EA129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869B9F-41AE-403F-941E-3BBA02E7D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688D28-E24E-484D-9035-F116B078C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4BCE04-3E27-457E-9D86-EF384FEC6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last quarter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0259F6-86BC-4DE2-9777-8E3F4523A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80B28C-1362-41C8-872D-6C5F7FC0F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7E37AA-BAE3-4809-9E96-3BE0DC49D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48567E-CF40-4B8B-9A7E-CEC40005D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35AF4C3-65D7-46D7-9B2C-0E97C0034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E3B198-19FC-4616-BF50-04D85855C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funding limits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5CD04D5-067B-4350-B5D0-467920115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2434121-E83D-46B5-B578-5BFABEE6E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68D6B64-751A-4A7A-B6D7-318406A8C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2DF2085-982E-4000-8ACD-1D0677328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C64B8F1-BD84-472D-AA12-685D9BA1F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4A17D62-130C-4B54-9872-0A5E27C37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Rank key initiatives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CB70681-BD42-4317-B8C8-63460BCAD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C217D59-F327-4407-A390-6EA3CD3E7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5EB2D5E-EFF4-4BBF-822B-C77025F37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65FED32-CD60-41B6-878B-D58393FFD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D31C103-7468-4BE3-879F-6E280BB1D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3527050-6412-4645-B7F5-7BBC0751C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Track monthly variance</a:t>
            </a:r>
          </a:p>
        </p:txBody>
      </p:sp>
    </p:spTree>
    <p:extLst>
      <p:ext uri="{BB962C8B-B14F-4D97-AF65-F5344CB8AC3E}">
        <p14:creationId xmlns:p14="http://schemas.microsoft.com/office/powerpoint/2010/main" val="138192674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A6D05DF-1672-42AD-BE06-72D96A489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8023FB-F9BC-4627-B1D5-6AD657F29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CBA2E5-96D5-41E1-8E06-9DDC5CF4F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7C4BDD-85ED-4701-A40D-ED31E55EA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89E64D-516B-487D-B546-CE890CC22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66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slides to show during a financial present…: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23BB7E-043A-4F5F-A2B9-448BDEDBA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8B2E80-61D9-49B4-9E9C-577B557E6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4FFB47-43CF-4ABD-9A5A-479C776B0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should Northstar Foods balance growth plans with tighter budget control?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17AED5-A7BE-433D-8233-3CCECE4F8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DDEA98-5868-480E-A65E-888241166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4494BA-FF52-452B-8EA9-39DDD1034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571E04-7227-4994-B8B0-9592E2D8D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Set funding limits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C1AC34-30FB-46D1-9F88-062BEA572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78C6378-B319-4B7E-9AE9-E42B55B8D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7032ECE-01B3-4C56-9A88-96EC86CCE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Rank key initiatives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DA2B01-ED3B-4A17-9624-3A172CD30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3F93A6-6223-4A75-846C-6AC6A02F7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22B8E5-4C52-4C5C-8D43-CDF0AAFD0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Adjust forecast quickly</a:t>
            </a:r>
          </a:p>
        </p:txBody>
      </p:sp>
    </p:spTree>
    <p:extLst>
      <p:ext uri="{BB962C8B-B14F-4D97-AF65-F5344CB8AC3E}">
        <p14:creationId xmlns:p14="http://schemas.microsoft.com/office/powerpoint/2010/main" val="173791203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31296B0-6BBC-4613-B543-9029A66EA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47199C-1B95-461B-BD9C-97115493E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1EAF26-E44B-4455-992E-CAF80DFB5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B427E1-7538-4B7E-9C31-F600F6743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9FC73A-CCE1-47EC-95BB-BB974BB55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607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slides to show during a financial present…: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E1E20F-6BA2-4D85-82D7-FACC42E56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64FEDB-C485-4277-AD28-D30776867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54B36F-1934-43F5-9DE8-0D6F59FA0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C92727-FE9F-4464-8765-9AC70E379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last quarter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5050AF-B5C0-4518-BC6D-ECC255A28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3D5018-5C6A-411D-A9F7-4D8432D25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9AA1A32-CE5A-422D-AB6E-418B560B0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A44A3D-948B-448C-A7C1-A41A4FA5B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F2E328-0456-4273-8D37-045785470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funding limits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95E4AE5-6B6C-4437-9374-71F44935D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4F4B88-4173-49AC-AD9D-0A637B4B8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2E46E12-E3A4-4D91-BB5B-F9EF95FA8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E42E76-7A0D-4DF0-B07E-3DA88C9B6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4A4A670-95B2-4FF1-9E3F-18FB10B61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Rank key initiatives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9E6DC46-D9CC-415A-AF6A-F947993E8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140D766-97A7-4B2A-B46A-F54CE4232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AAEF4BA-7919-4218-BC64-89C5464CE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044454C-4D9A-4249-A45D-00763605A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E72F7A5-7225-42D9-9A13-5D929B729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Adjust forecast quickly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931F1B1-2353-4FB4-8AEC-FAA1BF06F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00491174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C10775-B584-4AEA-BA9F-B60A6B3BA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0112F7-7651-4D74-A5CD-AFFCE3AE5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95C467-5431-4AB0-86C6-08317A778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Clear numbers make better decisions.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4251A9-E926-4CBB-8DFE-51C631B62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F4BB1F-E188-4DEB-937A-3DE7992F2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4D79CC-6602-4349-813F-D292FD591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A59861-89E8-4B77-A55E-BB660770E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45179124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2026-10-01T23:59:54.3940000Z</dcterms:created>
  <dcterms:modified xsi:type="dcterms:W3CDTF">2026-10-01T23:59:54.3940000Z</dcterms:modified>
</coreProperties>
</file>