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bc86e2eb774e90" /><Relationship Type="http://schemas.openxmlformats.org/officeDocument/2006/relationships/extended-properties" Target="/docProps/app.xml" Id="Re2092d00139f41e7" /><Relationship Type="http://schemas.openxmlformats.org/officeDocument/2006/relationships/officeDocument" Target="/ppt/presentation.xml" Id="R4489cfad9a8b430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cf5e146b1a4b93"/>
  </p:sldMasterIdLst>
  <p:notesMasterIdLst>
    <p:notesMasterId xmlns:r="http://schemas.openxmlformats.org/officeDocument/2006/relationships" r:id="R1360cf427adb43c4"/>
  </p:notesMasterIdLst>
  <p:sldIdLst>
    <p:sldId xmlns:r="http://schemas.openxmlformats.org/officeDocument/2006/relationships" id="256" r:id="Re96d18f1e94e4d2e"/>
    <p:sldId xmlns:r="http://schemas.openxmlformats.org/officeDocument/2006/relationships" id="257" r:id="R1809c101a7a844ca"/>
    <p:sldId xmlns:r="http://schemas.openxmlformats.org/officeDocument/2006/relationships" id="258" r:id="Rc632e3de72eb4417"/>
    <p:sldId xmlns:r="http://schemas.openxmlformats.org/officeDocument/2006/relationships" id="259" r:id="R2d94e0b230aa4a48"/>
    <p:sldId xmlns:r="http://schemas.openxmlformats.org/officeDocument/2006/relationships" id="260" r:id="Re1893b8379364b24"/>
    <p:sldId xmlns:r="http://schemas.openxmlformats.org/officeDocument/2006/relationships" id="261" r:id="R61265bd9b788430e"/>
    <p:sldId xmlns:r="http://schemas.openxmlformats.org/officeDocument/2006/relationships" id="262" r:id="R5cdc5ce62c8f4c80"/>
    <p:sldId xmlns:r="http://schemas.openxmlformats.org/officeDocument/2006/relationships" id="263" r:id="Rb00fcd7c5e3649f7"/>
    <p:sldId xmlns:r="http://schemas.openxmlformats.org/officeDocument/2006/relationships" id="264" r:id="R67deeba4e02e4982"/>
    <p:sldId xmlns:r="http://schemas.openxmlformats.org/officeDocument/2006/relationships" id="265" r:id="R994c817e9d9a4c6f"/>
    <p:sldId xmlns:r="http://schemas.openxmlformats.org/officeDocument/2006/relationships" id="266" r:id="R7452ab77b8d940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70c2c9416ec4ac6" /><Relationship Type="http://schemas.openxmlformats.org/officeDocument/2006/relationships/slideMaster" Target="/ppt/slideMasters/slideMaster1.xml" Id="R23cf5e146b1a4b93" /><Relationship Type="http://schemas.openxmlformats.org/officeDocument/2006/relationships/notesMaster" Target="/ppt/notesMasters/notesMaster1.xml" Id="R1360cf427adb43c4" /><Relationship Type="http://schemas.openxmlformats.org/officeDocument/2006/relationships/presProps" Target="/ppt/presProps.xml" Id="Rd11c68b127914996" /><Relationship Type="http://schemas.openxmlformats.org/officeDocument/2006/relationships/tableStyles" Target="/ppt/tableStyles.xml" Id="R8bacbd691bb147de" /><Relationship Type="http://schemas.openxmlformats.org/officeDocument/2006/relationships/slide" Target="/ppt/slides/slide1.xml" Id="Re96d18f1e94e4d2e" /><Relationship Type="http://schemas.openxmlformats.org/officeDocument/2006/relationships/slide" Target="/ppt/slides/slide2.xml" Id="R1809c101a7a844ca" /><Relationship Type="http://schemas.openxmlformats.org/officeDocument/2006/relationships/slide" Target="/ppt/slides/slide3.xml" Id="Rc632e3de72eb4417" /><Relationship Type="http://schemas.openxmlformats.org/officeDocument/2006/relationships/slide" Target="/ppt/slides/slide4.xml" Id="R2d94e0b230aa4a48" /><Relationship Type="http://schemas.openxmlformats.org/officeDocument/2006/relationships/slide" Target="/ppt/slides/slide5.xml" Id="Re1893b8379364b24" /><Relationship Type="http://schemas.openxmlformats.org/officeDocument/2006/relationships/slide" Target="/ppt/slides/slide6.xml" Id="R61265bd9b788430e" /><Relationship Type="http://schemas.openxmlformats.org/officeDocument/2006/relationships/slide" Target="/ppt/slides/slide7.xml" Id="R5cdc5ce62c8f4c80" /><Relationship Type="http://schemas.openxmlformats.org/officeDocument/2006/relationships/slide" Target="/ppt/slides/slide8.xml" Id="Rb00fcd7c5e3649f7" /><Relationship Type="http://schemas.openxmlformats.org/officeDocument/2006/relationships/slide" Target="/ppt/slides/slide9.xml" Id="R67deeba4e02e4982" /><Relationship Type="http://schemas.openxmlformats.org/officeDocument/2006/relationships/slide" Target="/ppt/slides/slide10.xml" Id="R994c817e9d9a4c6f" /><Relationship Type="http://schemas.openxmlformats.org/officeDocument/2006/relationships/slide" Target="/ppt/slides/slide11.xml" Id="R7452ab77b8d940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b54c6c6a884ff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f0819001994c33" /><Relationship Type="http://schemas.openxmlformats.org/officeDocument/2006/relationships/notesMaster" Target="/ppt/notesMasters/notesMaster1.xml" Id="R9ed000ddf4fa40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913de461d84d8c" /><Relationship Type="http://schemas.openxmlformats.org/officeDocument/2006/relationships/notesMaster" Target="/ppt/notesMasters/notesMaster1.xml" Id="R70a608948919460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aa9e01114ea43ae" /><Relationship Type="http://schemas.openxmlformats.org/officeDocument/2006/relationships/notesMaster" Target="/ppt/notesMasters/notesMaster1.xml" Id="R77b2909706e048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7cf492838814bfb" /><Relationship Type="http://schemas.openxmlformats.org/officeDocument/2006/relationships/notesMaster" Target="/ppt/notesMasters/notesMaster1.xml" Id="R820c9455f1954b8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03b2c928dd49ad" /><Relationship Type="http://schemas.openxmlformats.org/officeDocument/2006/relationships/notesMaster" Target="/ppt/notesMasters/notesMaster1.xml" Id="R30f781dc7a72497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302785331b45ef" /><Relationship Type="http://schemas.openxmlformats.org/officeDocument/2006/relationships/notesMaster" Target="/ppt/notesMasters/notesMaster1.xml" Id="R6b7c1bd2c60042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a37cc83233c46db" /><Relationship Type="http://schemas.openxmlformats.org/officeDocument/2006/relationships/notesMaster" Target="/ppt/notesMasters/notesMaster1.xml" Id="R13a801f3047841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2b13770bd844dca" /><Relationship Type="http://schemas.openxmlformats.org/officeDocument/2006/relationships/notesMaster" Target="/ppt/notesMasters/notesMaster1.xml" Id="R8cb24fff733e498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dbf2bff6124515" /><Relationship Type="http://schemas.openxmlformats.org/officeDocument/2006/relationships/notesMaster" Target="/ppt/notesMasters/notesMaster1.xml" Id="R824e84f7503a4b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7c074d808bf4442" /><Relationship Type="http://schemas.openxmlformats.org/officeDocument/2006/relationships/notesMaster" Target="/ppt/notesMasters/notesMaster1.xml" Id="R4a459e1b015e41b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452ba64f82d4308" /><Relationship Type="http://schemas.openxmlformats.org/officeDocument/2006/relationships/notesMaster" Target="/ppt/notesMasters/notesMaster1.xml" Id="R2dbb29d4489a442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7ea8e8459043c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d93b81667447d5" /><Relationship Type="http://schemas.openxmlformats.org/officeDocument/2006/relationships/slideLayout" Target="/ppt/slideLayouts/slideLayout1.xml" Id="R99cd058919ef497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cd058919ef497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d882ecada04316" /><Relationship Type="http://schemas.openxmlformats.org/officeDocument/2006/relationships/image" Target="/ppt/media/image.png" Id="R9adfb19cbb1747c4" /><Relationship Type="http://schemas.openxmlformats.org/officeDocument/2006/relationships/notesSlide" Target="/ppt/notesSlides/notesSlide1.xml" Id="R87fce5abba824e9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6a1456100f48ed" /><Relationship Type="http://schemas.openxmlformats.org/officeDocument/2006/relationships/notesSlide" Target="/ppt/notesSlides/notesSlide2.xml" Id="Rc55473ccc01948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eba03ebb2c414a" /><Relationship Type="http://schemas.openxmlformats.org/officeDocument/2006/relationships/notesSlide" Target="/ppt/notesSlides/notesSlide3.xml" Id="Rba24ec8aeeda49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19323ffee74c3c" /><Relationship Type="http://schemas.openxmlformats.org/officeDocument/2006/relationships/notesSlide" Target="/ppt/notesSlides/notesSlide4.xml" Id="Rab5af255d5d74e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b475cd818247a5" /><Relationship Type="http://schemas.openxmlformats.org/officeDocument/2006/relationships/notesSlide" Target="/ppt/notesSlides/notesSlide5.xml" Id="R5e11f802bab84b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e750e7fbca4ee5" /><Relationship Type="http://schemas.openxmlformats.org/officeDocument/2006/relationships/notesSlide" Target="/ppt/notesSlides/notesSlide6.xml" Id="Rcc139b22251d44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f9ae4f9c349da" /><Relationship Type="http://schemas.openxmlformats.org/officeDocument/2006/relationships/notesSlide" Target="/ppt/notesSlides/notesSlide7.xml" Id="R55a5bc23df0c4b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54d4f3224c4d7b" /><Relationship Type="http://schemas.openxmlformats.org/officeDocument/2006/relationships/notesSlide" Target="/ppt/notesSlides/notesSlide8.xml" Id="R66ef19a2736448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6a01496a7b459f" /><Relationship Type="http://schemas.openxmlformats.org/officeDocument/2006/relationships/notesSlide" Target="/ppt/notesSlides/notesSlide9.xml" Id="R7b5e940f14c04d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63819ec4744990" /><Relationship Type="http://schemas.openxmlformats.org/officeDocument/2006/relationships/notesSlide" Target="/ppt/notesSlides/notesSlide10.xml" Id="R0c89d49bdeec46f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327a2a39d44d5a" /><Relationship Type="http://schemas.openxmlformats.org/officeDocument/2006/relationships/notesSlide" Target="/ppt/notesSlides/notesSlide11.xml" Id="Ra75d146190de46f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9FCF8B-5061-48F0-96D5-65C8CEB91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F87259-EF44-41A6-9146-2C47FF0BA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8A12B2-40A3-4435-BA3A-2C8E597B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Slidesgo's AI Presentation Maker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A233B-167E-475A-8810-46CAACF9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uses AI to turn a rough launch idea into a clear pitch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3217EE-37D1-4C70-989C-9AE252FA7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5C1AD4-7D19-4885-BAA3-A735E048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A12BA4-D19B-4598-BA2A-23E298BE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F187E7-88B0-470A-84DA-699BD6BFB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dfb19cbb1747c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940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AD38CCC-8390-4CD8-A44C-3995100AE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B2DA2A-6127-4221-BF96-E61D31ED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9911E6-2804-48FB-8888-18292E2E6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045AC3-6244-447A-AAD5-F40CA4A7B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51774-B3A4-490C-8404-4A29533B5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slidesgo's ai presentation maker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6DF41-5C6D-48AD-BF2F-6262336B4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9A41BD-BA10-4BF4-B675-5014114FF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B0E7A-B431-4247-9110-A30DC5BC8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2E23C-D83B-4207-BD3F-DBFE68A0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C4B726-BE9D-4932-A490-A648F4655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403DD3-519B-4734-9827-4756FCB9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89F70D-95EB-417D-881A-7E14A4CF4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Customer Need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F145C-D4ED-4080-BA84-CAA919B4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customer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652CF7-F8F2-48C7-87CE-2375B0B06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A2CDE6-19BF-4895-9074-536D42972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55C20E-1149-4057-809B-B5815BB8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1F607F-3EA7-4619-8135-C8174A358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headlines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978FC9-753C-4A0C-B6AF-B13E53D69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2D7D10-F1C1-43D6-8EDE-128E57B86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3F28D0-FC63-4160-83F7-63D099EEC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895BCC-026B-433A-AE73-54ACDC9D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14723815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391C4C-81BE-4716-AAEF-DE9432716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3B5980-568A-46BB-9D0E-3016AFE25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96AEF-A8AF-4E43-BB3C-C1F163218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5A1670-313B-4D0F-9D94-91744A48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B41298-45DF-4AE3-A3C9-D63499A48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helps shape a bakery launch deck fast.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AA4FCE-0335-41E3-B04D-5F90B5F1F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709524-7875-4E00-BC98-615F52CB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8741334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1BA482-6DF1-40D1-A97C-C3EA19A3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75ACD9-F7F8-4F80-BA71-44AC8B71B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4F5CD-5F98-4D82-B657-2DFDEE6C5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F9AAA5-3310-4331-9052-128FDBE5F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A44C7A-DBC2-4D2C-BCF5-1A8306247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slidesgo's ai presentation maker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4A1B7F-584E-4575-8E3C-B10CBC3D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350AC6-0A76-4CE9-A9AF-CF0C0F99F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FBD597-C668-4534-8864-5D8E067D6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850903-A5E2-43B7-9311-08A40FF1D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slidesgo's ai presentation maker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707F0-8BDE-40E1-BC9F-BB066E644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0939F7-1E32-43FD-9CDE-4982C886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53D7F7E-A5F4-4C8B-AC99-7799DCE10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24DE7D-E763-41AA-AF81-209AC8F7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94BEE2-14C4-4C90-AA52-74036B47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bakery launch deck fast.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96A401-1249-4639-B69C-24F725BF0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0190AE-5626-4FC1-B7CD-64BD6A7A1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9F5050-1222-4A11-BC03-7E73751F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EAE381-1A19-4AA6-9599-89586C0F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AD07D6-5BA0-46B0-845C-CFD37B4E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3F826F-06E9-4F6A-B71C-2D6CD7EF8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59374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4C68142-EF61-42D7-A8D5-AEA7B98A4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E7D328-A263-4799-B20A-B6A14917E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7C3181-4F20-4ED1-82D4-1E1886AD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EC672A-E0F3-4EFD-8CAA-AFE14D361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9FE691-3476-4CB5-8A24-17E160B41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0B0492-3733-46ED-8CEB-D163EFA63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D2A593-11E2-4D13-A9D3-1C1D781ED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884E0A-0F97-4C05-84F5-1499751D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D28849-F3BF-4B4F-89AD-9C01D8BA1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A0BED-FB48-473F-ACCC-4BFBD8F29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28F15D-C2B0-4D1D-8D76-19FA6830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D7C1C7-BC62-46F2-8FA9-496A5C5DA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F68AE2-8140-40AE-9348-D165A33A8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customer needs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680EDF-0C1F-49BA-AD4B-5A7E6E37B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D0F7A8-DE93-444B-985C-9549DE97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B7175B-1C9A-4D97-B08A-4EF34E46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07F05B-7CCD-4132-BCF4-8CA288BA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headlines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A111EE-F6B9-4F34-B052-D82747F4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A43968-3096-4C2F-B60B-E3B134B1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38DECC-CF66-44A2-8687-352A60512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9BDF26-6D4A-4675-8202-930DF8CB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181C5B-90E8-4936-A2CA-B5C371856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8248E98-F928-45E8-980C-A8214F97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810265F-3DE7-46C0-93BB-2FA5677FC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011F42D-62AE-40E9-8C4A-63E221604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DE574C-FE43-448B-8E01-EB21BC585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6337498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10C12E-8FC9-495F-BFC0-591E12FE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E4C17E-188F-4009-83CF-811697F36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B4EF93-A68E-4975-90A2-8456D229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F692D8-D0F8-4334-9E0A-0D77C842C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3CCFB0-2BDD-40F9-9D70-83F7DA6BB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slidesgo's ai presentation maker: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249A80-D684-446C-A1AC-C1726D11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ECB126-9A30-4C0E-B8B6-AF909925C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628675-F37C-4075-B0B3-BDCB640B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AA13A9-0E9E-42EE-81AD-373ED064D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notes and chats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76758E-AF0E-4C2B-9E35-B56A5C8D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2E866-3F87-4AA4-9BE8-E7D65B55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take too long to outline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22DCBC-1195-4640-AFD4-100D9C255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74D96D-AB8B-4D53-8720-100B2B519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feels inconsistent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E01CBD-2D2A-48F5-BB12-86F83A0D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9DE11F-1CD5-4AB0-A6D0-318EF760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904B76-E2B3-4963-B4C7-E1BB0609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E68B53E-C85D-46E5-98C1-7293C8A71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follows a clear slide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5715527-7BFE-46DE-BDD2-A405019F2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76EB2E-C23C-486F-A731-2108877E6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 content is ready to polish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97D4F0-EFBD-4FD6-994F-A89EFE341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2A9A4D-7340-4D3D-BEE3-A4D2AAA61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one shared version</a:t>
            </a:r>
          </a:p>
        </p:txBody>
      </p:sp>
    </p:spTree>
    <p:extLst>
      <p:ext uri="{BB962C8B-B14F-4D97-AF65-F5344CB8AC3E}">
        <p14:creationId xmlns:p14="http://schemas.microsoft.com/office/powerpoint/2010/main" val="7327658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C56E45-9F78-44F3-A928-449F48BA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6E4D6-DE14-4895-8313-1F56D993A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9EAD7C-5B2C-44E4-86AE-903B2DE59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196978-0933-4398-90AF-299FD3EAD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FAB56B-D742-4A49-A33B-894834831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04AF46-945F-4BD2-AB2E-29EECB33E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FFD50D-EE1F-4FCE-909A-F6BDF330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6D0EA8-5C76-4F1A-84BA-EDACEE8A9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E45FCC-780E-402E-A300-98CF0A6AB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BAKERY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31EEE7-8447-4693-8DAA-4FD019170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explain the new product line and launch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2B2839-FD29-4A38-86C6-AD578CAE4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C6230-C9C8-44D7-96C8-142267F9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723D1B-2927-4FEA-9C47-C27476FE4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1657C1-EFD6-457B-84BD-A9E4BE5EB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DBF9C5-42C0-4CB8-9F02-B44B1336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structure for messaging, visuals, and campaign flow.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D6DE00-3014-43F3-B0A1-BE22B415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46F230-0892-4BFF-843E-34C477501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0A4A38-05FA-4BF5-A986-326016CE6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3931F9-C6FE-4550-8264-E4D0B29D1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PARTNER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EDE81E-2B5D-46EB-A3D4-0529E8A40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deck to review the concept and give feedback.</a:t>
            </a:r>
          </a:p>
        </p:txBody>
      </p:sp>
    </p:spTree>
    <p:extLst>
      <p:ext uri="{BB962C8B-B14F-4D97-AF65-F5344CB8AC3E}">
        <p14:creationId xmlns:p14="http://schemas.microsoft.com/office/powerpoint/2010/main" val="8459325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7DE3FC-5FA1-4A0B-AAA0-37DBF2F1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B8D9FD-0B0E-43E8-B80D-78D7BBC68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7B8CFF-62BE-4317-ABC1-4066404FA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88A0B4-30DF-4D04-B07A-509B2D67D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E976F6-BEE0-40EA-9EE7-3AC0704BC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DC8B8B-BB57-4C44-974F-3A7D0EF49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90B9E9-854A-4B8C-BB6D-ECA17664A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64B582-B58B-4C01-A453-F2D5544C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96CFDF-2A40-455D-8840-63F9D3DEB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85B0B6-C099-40E7-B36B-DE5F7D48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C133BC-53B1-497B-BED9-F3029D67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C7723D-66EF-44EE-A30D-14EEF6972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F74FE8-562B-4172-96CC-F8FC6B979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E6F228-36E4-40C5-B08F-0D4B3CF6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FB83D-1956-4674-BE95-8AE36E552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8379E5-4690-4995-A3CB-D3D90743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4D81DC-F35F-495B-B2C8-CD730C28C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6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customer needs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0F6E4E-58B0-46C2-BB1C-F48142BD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33AF96-1B40-4A66-A764-1DD32C45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C73281-C4B3-4FBE-B302-ADA1A0F7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98A2CC-AD0D-4B25-8D86-FB4D1708A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889B9C-7AB8-4AEC-B5C7-42DFF844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6A49D1-4576-4B40-9593-B632C320A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headlines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977FD7-723A-4CFF-84EB-7AC0BC82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DA6D1F6-15A0-4119-90C4-71821D748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F0ADA8-4E5B-468C-845C-1B781D75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CCAB18-57AB-4569-A9DB-139BC5383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BD97D81-3297-4E89-9BF5-66FD8189E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96037C-A44D-4B90-A492-D54F2B416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visuals and tone</a:t>
            </a:r>
          </a:p>
        </p:txBody>
      </p:sp>
    </p:spTree>
    <p:extLst>
      <p:ext uri="{BB962C8B-B14F-4D97-AF65-F5344CB8AC3E}">
        <p14:creationId xmlns:p14="http://schemas.microsoft.com/office/powerpoint/2010/main" val="141533839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A7ED7B-77C8-42A4-957A-91914D57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202AB2-A925-4B1F-A8C9-A48F2F7E2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8DAA6D-E6BE-4543-9ADA-B78298645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A7C381-820A-4640-9D17-D0D0F9B0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4AF4F7-8B67-49A1-93A5-2E0F8788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631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slidesgo's ai presentation maker: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FF4B9C-3434-45BC-9001-EEA598219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B94680-4E03-4B67-B798-2FD13995E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FEA937-0241-4278-988C-341DE21E3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1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a rough launch idea into a clear, polished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B9ACB9-88BB-44AB-AAD0-E2BE644A7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6EA063-5380-442E-81C0-E64EAF71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C157A1-D07D-4590-B6D4-C3D341B45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212653-0626-4DCF-9B44-DB194FAE1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customer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E08C8D-1177-44A6-93E0-D5E8C6D9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9146DA-1BBE-4DF1-9BE6-3BE196659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75E69B-C9AB-4BA8-A158-AF329EA1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headlines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D8E6A3-51A6-4C38-9C97-F1CD31EC4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B47B5C-A7F6-4C88-A0B9-13B4837BA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FB8751-DDCA-4C06-A4DB-14473C6CB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</p:spTree>
    <p:extLst>
      <p:ext uri="{BB962C8B-B14F-4D97-AF65-F5344CB8AC3E}">
        <p14:creationId xmlns:p14="http://schemas.microsoft.com/office/powerpoint/2010/main" val="16858257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1396CA9-2DE5-475D-BEE8-B70B0832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1EC808-0940-4BB4-877E-DB9255BA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306F11-35E7-4AEA-A73B-37A7DE96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607D1-5071-4382-B07A-F41B39E07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260B71-BC35-42EE-B978-10F70EC00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slidesgo's ai presentation maker: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F741D7-D584-4538-BAB8-5B90DF40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E853F3-8FD9-4DEE-B1AA-42C2EC2FE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76F63C-D25B-473E-9F65-CF3F9D7C0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07F9FC-8E15-4F34-BB02-82BB38BE1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launch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7296BB-42C1-4F42-A8B8-0AA719D6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E10AD5-3F4F-45F8-B498-89B456F74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4E6CFD-9102-4FB1-99E0-D67813F5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CAED8D-DEDB-49D7-AD43-9BF4F0DD8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0F6120-0D90-4EC8-B1E4-1107A96AC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key customer needs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472E84-8D14-401B-8E0F-888A8B61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F06B1F-4BC1-49C7-950C-0B99049B9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EAEB6B-EF48-4A88-A26E-ACD8D2A1F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933A0F-B631-4707-ABE7-5016F6761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FE7805-33E1-4E3E-8B54-C56666A34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slide headlines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DE7A69-B589-4FCE-B9E3-45466E610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CD599B-B7F7-4796-8298-7397C0392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7C0E1B-59E7-4E90-BABD-BDD0CA5C1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400B6A-F605-4A34-9867-56FA39AF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40E09F7-40CD-48CD-A267-1A486EA89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68110B-2934-4CA3-B2B8-411D0467B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841956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3F58F7-1C73-49D9-B62E-8364CCBA7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6995A-BD7B-417D-B5FC-A093A8790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C72A3A-64AA-452C-B94A-A099DB8CA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idea into a clean deck.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8F1779-F7EA-45A5-9A37-617EFA4C8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6238E-265B-4B64-A3AF-81EC75616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74DFD5-DF38-407A-8DC7-376B77F04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17E3CF-6BF1-447D-BDE3-0C1BB633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609448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2026-10-01T10:40:54.7450000Z</dcterms:created>
  <dcterms:modified xsi:type="dcterms:W3CDTF">2026-10-01T10:40:54.7450000Z</dcterms:modified>
</coreProperties>
</file>