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5e4b3f1cba345f3" /><Relationship Type="http://schemas.openxmlformats.org/officeDocument/2006/relationships/extended-properties" Target="/docProps/app.xml" Id="R8f3a8f289fcf42ce" /><Relationship Type="http://schemas.openxmlformats.org/officeDocument/2006/relationships/officeDocument" Target="/ppt/presentation.xml" Id="R17873dac41b3432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daef830977e41be"/>
  </p:sldMasterIdLst>
  <p:notesMasterIdLst>
    <p:notesMasterId xmlns:r="http://schemas.openxmlformats.org/officeDocument/2006/relationships" r:id="Rdc3a460c618047d4"/>
  </p:notesMasterIdLst>
  <p:sldIdLst>
    <p:sldId xmlns:r="http://schemas.openxmlformats.org/officeDocument/2006/relationships" id="256" r:id="R320337814b154c2e"/>
    <p:sldId xmlns:r="http://schemas.openxmlformats.org/officeDocument/2006/relationships" id="257" r:id="Ra916bad7e2764225"/>
    <p:sldId xmlns:r="http://schemas.openxmlformats.org/officeDocument/2006/relationships" id="258" r:id="Rb816b3b4b7194d54"/>
    <p:sldId xmlns:r="http://schemas.openxmlformats.org/officeDocument/2006/relationships" id="259" r:id="Rb18525e0f349444f"/>
    <p:sldId xmlns:r="http://schemas.openxmlformats.org/officeDocument/2006/relationships" id="260" r:id="Rde8fcef6d7a047c1"/>
    <p:sldId xmlns:r="http://schemas.openxmlformats.org/officeDocument/2006/relationships" id="261" r:id="R22fe56528eff4e87"/>
    <p:sldId xmlns:r="http://schemas.openxmlformats.org/officeDocument/2006/relationships" id="262" r:id="Rdef55c660d04481c"/>
    <p:sldId xmlns:r="http://schemas.openxmlformats.org/officeDocument/2006/relationships" id="263" r:id="Ree0845bc45d34bdc"/>
    <p:sldId xmlns:r="http://schemas.openxmlformats.org/officeDocument/2006/relationships" id="264" r:id="R1772785b08004305"/>
    <p:sldId xmlns:r="http://schemas.openxmlformats.org/officeDocument/2006/relationships" id="265" r:id="Reda78c8c085e4eec"/>
    <p:sldId xmlns:r="http://schemas.openxmlformats.org/officeDocument/2006/relationships" id="266" r:id="R53ff7b3bfbcf471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351ac034e304961" /><Relationship Type="http://schemas.openxmlformats.org/officeDocument/2006/relationships/slideMaster" Target="/ppt/slideMasters/slideMaster1.xml" Id="Rcdaef830977e41be" /><Relationship Type="http://schemas.openxmlformats.org/officeDocument/2006/relationships/notesMaster" Target="/ppt/notesMasters/notesMaster1.xml" Id="Rdc3a460c618047d4" /><Relationship Type="http://schemas.openxmlformats.org/officeDocument/2006/relationships/presProps" Target="/ppt/presProps.xml" Id="Re60d2f0e5b7545e7" /><Relationship Type="http://schemas.openxmlformats.org/officeDocument/2006/relationships/tableStyles" Target="/ppt/tableStyles.xml" Id="Rd6969fb1a8634bd3" /><Relationship Type="http://schemas.openxmlformats.org/officeDocument/2006/relationships/slide" Target="/ppt/slides/slide1.xml" Id="R320337814b154c2e" /><Relationship Type="http://schemas.openxmlformats.org/officeDocument/2006/relationships/slide" Target="/ppt/slides/slide2.xml" Id="Ra916bad7e2764225" /><Relationship Type="http://schemas.openxmlformats.org/officeDocument/2006/relationships/slide" Target="/ppt/slides/slide3.xml" Id="Rb816b3b4b7194d54" /><Relationship Type="http://schemas.openxmlformats.org/officeDocument/2006/relationships/slide" Target="/ppt/slides/slide4.xml" Id="Rb18525e0f349444f" /><Relationship Type="http://schemas.openxmlformats.org/officeDocument/2006/relationships/slide" Target="/ppt/slides/slide5.xml" Id="Rde8fcef6d7a047c1" /><Relationship Type="http://schemas.openxmlformats.org/officeDocument/2006/relationships/slide" Target="/ppt/slides/slide6.xml" Id="R22fe56528eff4e87" /><Relationship Type="http://schemas.openxmlformats.org/officeDocument/2006/relationships/slide" Target="/ppt/slides/slide7.xml" Id="Rdef55c660d04481c" /><Relationship Type="http://schemas.openxmlformats.org/officeDocument/2006/relationships/slide" Target="/ppt/slides/slide8.xml" Id="Ree0845bc45d34bdc" /><Relationship Type="http://schemas.openxmlformats.org/officeDocument/2006/relationships/slide" Target="/ppt/slides/slide9.xml" Id="R1772785b08004305" /><Relationship Type="http://schemas.openxmlformats.org/officeDocument/2006/relationships/slide" Target="/ppt/slides/slide10.xml" Id="Reda78c8c085e4eec" /><Relationship Type="http://schemas.openxmlformats.org/officeDocument/2006/relationships/slide" Target="/ppt/slides/slide11.xml" Id="R53ff7b3bfbcf471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822aa96f6a5459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0f51b7b27344462" /><Relationship Type="http://schemas.openxmlformats.org/officeDocument/2006/relationships/notesMaster" Target="/ppt/notesMasters/notesMaster1.xml" Id="R2a62e521c7dd470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89b9e99519f4d9c" /><Relationship Type="http://schemas.openxmlformats.org/officeDocument/2006/relationships/notesMaster" Target="/ppt/notesMasters/notesMaster1.xml" Id="R44b85476a1544b9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81b84ed528b44c2" /><Relationship Type="http://schemas.openxmlformats.org/officeDocument/2006/relationships/notesMaster" Target="/ppt/notesMasters/notesMaster1.xml" Id="Rec376d2ed69947d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5a5e6527bc84fa3" /><Relationship Type="http://schemas.openxmlformats.org/officeDocument/2006/relationships/notesMaster" Target="/ppt/notesMasters/notesMaster1.xml" Id="R56a95c571e704c1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953d53921044137" /><Relationship Type="http://schemas.openxmlformats.org/officeDocument/2006/relationships/notesMaster" Target="/ppt/notesMasters/notesMaster1.xml" Id="R5ad2797196e24c7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406e5975ce64e6b" /><Relationship Type="http://schemas.openxmlformats.org/officeDocument/2006/relationships/notesMaster" Target="/ppt/notesMasters/notesMaster1.xml" Id="R094dfcb3cc694ac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473287faf734422" /><Relationship Type="http://schemas.openxmlformats.org/officeDocument/2006/relationships/notesMaster" Target="/ppt/notesMasters/notesMaster1.xml" Id="R7124808b640d4e8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0bec3f057bd4830" /><Relationship Type="http://schemas.openxmlformats.org/officeDocument/2006/relationships/notesMaster" Target="/ppt/notesMasters/notesMaster1.xml" Id="R8f6e4f0e9c63402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bbf1bf215c843ce" /><Relationship Type="http://schemas.openxmlformats.org/officeDocument/2006/relationships/notesMaster" Target="/ppt/notesMasters/notesMaster1.xml" Id="Re3131978aa3d455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b479c129b72483a" /><Relationship Type="http://schemas.openxmlformats.org/officeDocument/2006/relationships/notesMaster" Target="/ppt/notesMasters/notesMaster1.xml" Id="Rd35a820e62834e0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82a67c077ab4002" /><Relationship Type="http://schemas.openxmlformats.org/officeDocument/2006/relationships/notesMaster" Target="/ppt/notesMasters/notesMaster1.xml" Id="Rc612ed8fec83477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1718ed32d7482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28a25036e9d4e41" /><Relationship Type="http://schemas.openxmlformats.org/officeDocument/2006/relationships/slideLayout" Target="/ppt/slideLayouts/slideLayout1.xml" Id="R5aa4139b1a8b40c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aa4139b1a8b40c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17f73826df4621" /><Relationship Type="http://schemas.openxmlformats.org/officeDocument/2006/relationships/image" Target="/ppt/media/image.png" Id="R88e6e61fcdd5431a" /><Relationship Type="http://schemas.openxmlformats.org/officeDocument/2006/relationships/notesSlide" Target="/ppt/notesSlides/notesSlide1.xml" Id="R202a3443a46e474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a4d971ad484211" /><Relationship Type="http://schemas.openxmlformats.org/officeDocument/2006/relationships/notesSlide" Target="/ppt/notesSlides/notesSlide2.xml" Id="R433adb02c8a647e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c881dd6f5c4ea0" /><Relationship Type="http://schemas.openxmlformats.org/officeDocument/2006/relationships/notesSlide" Target="/ppt/notesSlides/notesSlide3.xml" Id="Re223d35425a646f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57e7541d774af8" /><Relationship Type="http://schemas.openxmlformats.org/officeDocument/2006/relationships/notesSlide" Target="/ppt/notesSlides/notesSlide4.xml" Id="R30e94b3f97c3467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899fc2235745a0" /><Relationship Type="http://schemas.openxmlformats.org/officeDocument/2006/relationships/notesSlide" Target="/ppt/notesSlides/notesSlide5.xml" Id="R0a68f3199e6242e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18e532b0854fc9" /><Relationship Type="http://schemas.openxmlformats.org/officeDocument/2006/relationships/notesSlide" Target="/ppt/notesSlides/notesSlide6.xml" Id="R41f1bd452a044e5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af7a94b3c2473c" /><Relationship Type="http://schemas.openxmlformats.org/officeDocument/2006/relationships/notesSlide" Target="/ppt/notesSlides/notesSlide7.xml" Id="R37fde5b0b84a451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0b60bc015348d9" /><Relationship Type="http://schemas.openxmlformats.org/officeDocument/2006/relationships/notesSlide" Target="/ppt/notesSlides/notesSlide8.xml" Id="R2ff653b2a97847f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d5db2339b1439a" /><Relationship Type="http://schemas.openxmlformats.org/officeDocument/2006/relationships/notesSlide" Target="/ppt/notesSlides/notesSlide9.xml" Id="Rd5957a7688fb456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27ed9c9af848ca" /><Relationship Type="http://schemas.openxmlformats.org/officeDocument/2006/relationships/notesSlide" Target="/ppt/notesSlides/notesSlide10.xml" Id="R64a74d8255c3467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114a0578d246b5" /><Relationship Type="http://schemas.openxmlformats.org/officeDocument/2006/relationships/notesSlide" Target="/ppt/notesSlides/notesSlide11.xml" Id="Rf604601724c94ca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9721EF-81D6-4972-8294-83AD8D5A0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92FDFE-8D1D-4FD3-ACF0-8B5194DF0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1DBD48-77B0-4C38-BD9F-E2F8A10C9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Snack Attack Short Film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17EEED-9FBD-4438-9E18-25D62C3F7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student crew plans a playful short about a midnight fridge raid gone wrong.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3EAC76-6DE1-4140-B93E-F1B40BFB3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35A251-57EE-4F9A-80BB-78E683039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B63525-9B83-445A-B556-644F3686B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28C317-65A0-4D7C-BF10-42470E4E4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e6e61fcdd5431a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469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B615A5-0DFB-43E8-A9A1-18D82605C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56A29A-6BDF-4EA0-BCBA-E3B87CD02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4C6195-934F-43ED-9B2B-9E8858DEF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B5E689-28A5-4051-8691-BBD68BD7D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5033C5-0325-4D6C-98A3-33F96EB7B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snack attack short film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393F28-FC09-4B0C-974E-1BD9BA56A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BC69A6-E6B1-456C-8F89-3A7E95F0B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BB7463-8029-4C98-BDC7-EF8990E18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B3F5CB-EE82-4DA9-8ED0-2B4E01DF8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F730FE-3D16-4C96-934B-D752AD3BD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559157-0138-401C-9431-07685AB16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F58B8C-C37B-4626-AFE2-88FA3DE4B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Shoot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417540-8385-4F59-8076-0558046B7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conflict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EA9B22-A719-429F-91CC-D43EAD860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644AF4-172A-4EC0-ADFA-5F1A153DA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C5D045-0E88-4F92-99C4-C1CC534BE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Class Activity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4B57B6-E20D-4BBE-8965-572EA12A7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145C1E-D4F4-4BF0-A3EC-31FF815F5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768A68-9ACF-49D1-8A30-2E616CE81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768E32-369A-4653-B6E5-2AC16C519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17E27F-EFFE-4415-8A2C-1C966F2B0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Block key shots</a:t>
            </a:r>
          </a:p>
        </p:txBody>
      </p:sp>
    </p:spTree>
    <p:extLst>
      <p:ext uri="{BB962C8B-B14F-4D97-AF65-F5344CB8AC3E}">
        <p14:creationId xmlns:p14="http://schemas.microsoft.com/office/powerpoint/2010/main" val="156263352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048EF5-29AA-4D54-A649-EDC6C9547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44D88F-728B-4E66-918A-8FE5FD311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B9462A-71A1-48E3-972A-88E9508BE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069C6B-781B-48F1-BF8C-03410571C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8FE3AA-8BBA-4531-9B65-EBBA50634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a silly snack mishap into a clear film lesson.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165E0A-9A19-4C70-B32F-7312504CC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D5781B-BB39-422B-BCE5-56ED28319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75640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6811B4-67BB-4C0E-BFF4-02B02C4DA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F3C20D-2A42-401A-AA3D-48517112F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E75166-2280-427A-B61F-C266484E7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C87863-A1A8-49C6-B202-E57FE6776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D3B2EA-F29B-4A00-818E-133D7DCA8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snack attack short film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F6EEB6-C2EC-4E63-8643-12E9EB4E8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4E52EE-F879-4F51-9259-68868A0D9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BDA729-9F9E-4E79-8C10-69AB3DC1A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E5A671-FE55-4348-861D-6D7890FA6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snack attack short film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69858A-5DAE-40AD-A8A0-CF1BBF7CD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44D928-8978-410F-89E0-320F7893D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ECED60-DB31-45A9-BAAE-4C32324FF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5FA467-C1FC-48E5-BA50-60A2BBC26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7ACF97-12ED-4D6A-8768-842303029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silly snack mishap into a clear fi…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A143C1-ECD9-4E02-AD04-AAF151494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EC0BB6-A579-4400-A11E-F5F79DF8E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C7E76D-1F4E-408C-BA8E-795DF25AF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FA6DE6-B93D-4D23-B062-1B0A27370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FB2C57-2CD1-4CC0-BA3D-C3FECED7C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Education: Review the cut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C513C1-4C9D-473E-B0F1-4FA6862BC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710185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C9EC676-C9AA-47D6-B4BC-5066A8A41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461CC8-D8F0-46EE-968B-509368372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A954C5-2E2A-4B12-AFF5-D2938E456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C4102A-819C-447A-A06E-33E606EDF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198E9D-C1F1-4AC6-9FF2-4E3336307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5549A0-3BA1-406D-9D7E-A972A04A2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0F046A-638B-4A6B-8DCD-0D943CCEB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9B3021-D7CA-4784-BFC4-D33F6F11A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76E0E1-C87E-4FBF-8F97-9859A8694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0BB463-927A-433B-A724-2342EA90A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BD4052-6B3B-4EF3-A877-1DB4A930E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C60BA5-006E-49B8-B21E-85942DF75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E23BEE-66DA-4D71-84B3-5FE6A7A6E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conflict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A7E2C8-584C-4F9F-AE12-D56D8C1FB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E0F9C6-DAD4-4828-8C2E-D993EA90F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D1113B-3634-4C0F-9B70-4FFD4F9E9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DA4CCC-B74C-4391-A31A-4A6D803A6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14AE2A-F1EA-4960-8413-C28C3B325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8C12F9-E3B9-4016-83A5-1AAF15A28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4E65C9-8289-4670-A65E-4832930F3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8CEF39-F9CD-4F8D-A1EA-3FED19D9A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Block key shots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0EA28A-5E8D-4F05-B34D-93652D38E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D5EFAF-8A99-42F5-B7BC-37BBA1060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2171F51-FAFF-49FA-8A63-B478ABF6F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782DDD0-9F33-449B-920F-B911F0CFB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cut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D92A315-9234-4D78-935D-F0BE68B60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84932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07B646-049F-4174-B05F-986F70E5A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A48BCA-9E0F-4004-AB1E-F96000B65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4B906A-8142-4B08-841B-BFEB16BFD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D18302-C299-4B15-8DCF-2374DC104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AA955F-6944-40E6-A49A-59A0E6797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snack attack short film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AD944A-A179-4457-8D58-93A3FC6B1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64A670-D1E4-4945-8F94-A8E0D737D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E824C1-C8F5-4D40-AA97-3C35BA05B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802A51-58E4-4C32-876F-4B65E7CD9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Ideas feel random and hard to film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3BD1ED-5699-4B12-9C6B-08D0E373F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4A67C3-0D45-45BF-A7EB-6627ED486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Students skip story beats and pacing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88CED1-243C-4634-992E-B39295F27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282B52-4A3C-46F3-8A37-04E8EA23C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No clear tasks for each group member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2D4060-183B-431C-8637-FBD91CAC8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3DBD6D-027D-4831-8646-98EABD715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A74E06-4FC5-4D3A-9960-1C16B2FFF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48FD4F-DF8C-4AC1-94E2-B9EE1D6BE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snack joke becomes a full story arc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B087C8-EDC1-44DC-9692-181AC76AC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B3A9EF-324A-41ED-B274-75D03E40A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Shots and scenes follow a simple order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98B7FA-0707-4488-9F6C-3E8A8FBAA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19AB4B-D205-4ADF-8A8C-8D868E6D8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student knows their job on set</a:t>
            </a:r>
          </a:p>
        </p:txBody>
      </p:sp>
    </p:spTree>
    <p:extLst>
      <p:ext uri="{BB962C8B-B14F-4D97-AF65-F5344CB8AC3E}">
        <p14:creationId xmlns:p14="http://schemas.microsoft.com/office/powerpoint/2010/main" val="90071777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C73C40-BE20-4579-9BAF-24F35935B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10D330-ED6D-427C-9639-B667A3752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01572B-3C8E-4642-8600-0F5D4DE9F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9E9D6A-B1C3-4AEA-87C2-7A871FABB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55DA6C-2EA7-4895-BDEC-04371A1F2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3E49F8-1311-4783-9085-F1BA05974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25D0D2-9FEE-4FB2-83FE-22F04A796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AC745B-8457-4543-92D2-3FAD826B2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6260C5-7FC2-4AE5-9378-8BB2D1F66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5D9908-EF04-454C-BFA3-7769A2BAC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example for building story, shots, and teamwork.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B7BF9A-5223-43E2-B93A-D0C68ADCC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F6C345-1A5C-498A-962F-5CDEDAF40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32C202-7554-48C4-B62A-850CCE641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698C83-8777-4E53-B7E1-A089261E6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98FE2F-68BD-451E-B70B-1DC904A6E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ready-to-use lesson flow that keeps the class focused.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9EDFA5-91BF-4E8A-BC87-A88F40B96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70353F-7526-41CC-BF5F-5CFC9A5E1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F6B916-3447-4935-A9E7-4E9B03075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28E142-93D4-4A7F-90E4-AA14EF34B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CLUB LEADERS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6DFAC2-E8BA-4815-9DC4-4F94DD3EE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project outline for a small student production.</a:t>
            </a:r>
          </a:p>
        </p:txBody>
      </p:sp>
    </p:spTree>
    <p:extLst>
      <p:ext uri="{BB962C8B-B14F-4D97-AF65-F5344CB8AC3E}">
        <p14:creationId xmlns:p14="http://schemas.microsoft.com/office/powerpoint/2010/main" val="18018436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5132E69-FC2E-4FF5-9A2E-7A824BB2A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7CA9ED-1145-40EB-B10F-43A326986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CE24B4-C46F-43F0-8DC4-62B987BA3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360CC2-8A65-4CAD-BFD5-FADC3269B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3EBB12-7D2B-4347-AC69-69EDFA9B3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A3A88C-BDF8-4988-9957-F31DE2C51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0C9E02-8D78-4611-826C-A43E52AE2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47EA64-6F02-44A9-8787-C7D012138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6F2F5B-6CEE-47D8-B90C-9F909AD79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1AF9A7-536C-4901-9A89-733AC163A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E3BF92-0B66-46CE-AADD-349040007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91C465-BF91-4DCB-A6E8-91398DE47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4AE1F7-4EA5-4F74-8791-A76DD4D2C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DBBFB0-F20C-4C87-8973-E71D1678B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5B7404-533F-4D78-95FA-9C91A5BFA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7FF72A-A6FB-4A41-BC95-8039F0FB3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801F92-F4B7-4FA6-982E-4671B585F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conflict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5635AF-9E6E-4B02-8EB9-1D561FD44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006260-D0C6-4E80-A82A-024F891CD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890B6C-2F06-41AC-9E11-B24CBEF28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A131C3-94D3-44CB-A1A2-6B10686E2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D193C9-C5F9-4DF8-8487-FE5D5CDF2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D18DA0-71A0-4ED1-BFE6-902C09A36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roles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2CFCE8E-7793-49B5-A27D-650E581E5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084FDA-7ABA-4933-8688-7458A78CE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A791E7F-427D-41CE-9E9A-C055538D2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033C1B2-C3A1-4B01-ABEE-67351D165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9BBBEAE-89C1-4891-9B45-5B4D9E6CC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9364626-7CA1-4DCB-B964-6DA8AA0B6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Block key shots</a:t>
            </a:r>
          </a:p>
        </p:txBody>
      </p:sp>
    </p:spTree>
    <p:extLst>
      <p:ext uri="{BB962C8B-B14F-4D97-AF65-F5344CB8AC3E}">
        <p14:creationId xmlns:p14="http://schemas.microsoft.com/office/powerpoint/2010/main" val="198612027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0ECA89-34AD-453C-8EAC-D1F624768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FD1B43-5780-46B8-B328-C123C4FAB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24DD1E-5C27-4D5E-98B4-5F0434DDA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AEA19C-CE21-4290-99F8-46398BF87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FA654B-CCCF-4580-A394-68C727A17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11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snack attack short film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EA638F-F9DA-4998-B19E-827D3AD0B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395556-BC52-4332-A40D-D7724E694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032A1B-EC05-4E6E-8939-82C6340A1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late-night snack mishap become a short film students can plan and shoot?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9A9F82-AB9D-4650-90F5-7096A8C70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E93608-2C78-44B5-B7D9-51BB3048C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36BEA6-B5B9-498F-9C14-97DE44459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78E168-DC38-4864-A93A-5853DFD09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conflict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8E48F7-4300-4756-A9F1-EF9BA41A3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98D54C-1AAF-407E-A9AE-E3D23EEAA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AFD8F6-1193-4EEA-8B5A-6BE4F5930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roles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0920CB-D79D-41F8-A7A6-CEBF2FC10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0CEAC9-917D-4306-AF16-7DBCD593B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247B7F-FB21-4AE1-ACF1-B5CFDF31E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cut</a:t>
            </a:r>
          </a:p>
        </p:txBody>
      </p:sp>
    </p:spTree>
    <p:extLst>
      <p:ext uri="{BB962C8B-B14F-4D97-AF65-F5344CB8AC3E}">
        <p14:creationId xmlns:p14="http://schemas.microsoft.com/office/powerpoint/2010/main" val="11713734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EBC6332-F65D-4528-B0F5-114E79614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D561E9-3DF5-4492-9114-D91F7182C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ACCB56-5778-4833-B741-02B89B654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0E05AF-6C04-48F4-9605-CDAA6C01E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63BB94-6469-4F18-A0D4-15A82E903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snack attack short film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174857-4914-40DA-A147-2780052FC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BAAF97-BF82-4E6B-B31C-E12E2AE92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8DC649-E06D-4D69-BCFB-CA3546517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A95319-2914-4FCC-AC22-27C91F1BC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6BC3A4-B232-45EC-8A53-ED44A7187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F4005B-8949-460A-9A37-F59B8A830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4E8F10-2184-4BAC-9B1D-D2FBAA765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2D8ACA-7825-4D50-A001-BDF046B2A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DD2EFB-2548-4035-B88B-87D4B0EFC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conflict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B3D9D8-9E59-4522-9065-6E5B7A24C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213505-AF27-41D5-97E8-32258417A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4F490F-E424-45E9-9586-B42400CC8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26D623-C341-4E53-8E40-E67AD89A9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EAE209-70A8-4412-82A3-6D4A4DF33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roles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2CFD15-BA81-49F7-8CED-502FA81E1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CA92A4-E004-44C0-BCD5-9331D9DFC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9B86B5-C7C8-44C9-B7A4-7F7F05B71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5C614C-FDC6-48F8-A833-238D1740E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9B81B01-CF8B-4401-9664-A0D58F17C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cut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304075E-E89B-4BAA-9D61-76C6C04F2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677681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73FF1C-767B-4B5A-A0D5-1371EF08E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DAD368-BB0C-47C0-B0D4-EAD63A219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9C7D45-CA5D-41DB-ABEC-2EF75F70B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Light, clear, and ready to film.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AF23D5-434A-44AC-803C-B94FE6996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8D3830-756E-49CD-8E4A-5EDB369AB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7DB994-6772-4A56-9B39-2445EB562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85A0A8-9C19-490B-B16B-8D88F808C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6821855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2026-10-01T23:15:47.4980000Z</dcterms:created>
  <dcterms:modified xsi:type="dcterms:W3CDTF">2026-10-01T23:15:47.4980000Z</dcterms:modified>
</coreProperties>
</file>