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8a5ae5963d48be" /><Relationship Type="http://schemas.openxmlformats.org/officeDocument/2006/relationships/extended-properties" Target="/docProps/app.xml" Id="Rff27a32e50404727" /><Relationship Type="http://schemas.openxmlformats.org/officeDocument/2006/relationships/officeDocument" Target="/ppt/presentation.xml" Id="R4e402fdd8d1444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98347721cd54249"/>
  </p:sldMasterIdLst>
  <p:notesMasterIdLst>
    <p:notesMasterId xmlns:r="http://schemas.openxmlformats.org/officeDocument/2006/relationships" r:id="R1917fccadcc64fbb"/>
  </p:notesMasterIdLst>
  <p:sldIdLst>
    <p:sldId xmlns:r="http://schemas.openxmlformats.org/officeDocument/2006/relationships" id="256" r:id="Ra655135857984300"/>
    <p:sldId xmlns:r="http://schemas.openxmlformats.org/officeDocument/2006/relationships" id="257" r:id="Re264255c915b46b7"/>
    <p:sldId xmlns:r="http://schemas.openxmlformats.org/officeDocument/2006/relationships" id="258" r:id="R69d385bf18d84d3c"/>
    <p:sldId xmlns:r="http://schemas.openxmlformats.org/officeDocument/2006/relationships" id="259" r:id="R5429eee82fca450b"/>
    <p:sldId xmlns:r="http://schemas.openxmlformats.org/officeDocument/2006/relationships" id="260" r:id="R421b23e564a44676"/>
    <p:sldId xmlns:r="http://schemas.openxmlformats.org/officeDocument/2006/relationships" id="261" r:id="R7e4e063ce1264374"/>
    <p:sldId xmlns:r="http://schemas.openxmlformats.org/officeDocument/2006/relationships" id="262" r:id="Rf0b767f31b214413"/>
    <p:sldId xmlns:r="http://schemas.openxmlformats.org/officeDocument/2006/relationships" id="263" r:id="R6ea03fb0c37241c4"/>
    <p:sldId xmlns:r="http://schemas.openxmlformats.org/officeDocument/2006/relationships" id="264" r:id="R83ffaacc560541aa"/>
    <p:sldId xmlns:r="http://schemas.openxmlformats.org/officeDocument/2006/relationships" id="265" r:id="Rf4f1ac1af6604b8e"/>
    <p:sldId xmlns:r="http://schemas.openxmlformats.org/officeDocument/2006/relationships" id="266" r:id="Re46928d6f89648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a5c636a7854416c" /><Relationship Type="http://schemas.openxmlformats.org/officeDocument/2006/relationships/slideMaster" Target="/ppt/slideMasters/slideMaster1.xml" Id="Rb98347721cd54249" /><Relationship Type="http://schemas.openxmlformats.org/officeDocument/2006/relationships/notesMaster" Target="/ppt/notesMasters/notesMaster1.xml" Id="R1917fccadcc64fbb" /><Relationship Type="http://schemas.openxmlformats.org/officeDocument/2006/relationships/presProps" Target="/ppt/presProps.xml" Id="R0eff01e835a14e0b" /><Relationship Type="http://schemas.openxmlformats.org/officeDocument/2006/relationships/tableStyles" Target="/ppt/tableStyles.xml" Id="Rcf4ba6058f68472d" /><Relationship Type="http://schemas.openxmlformats.org/officeDocument/2006/relationships/slide" Target="/ppt/slides/slide1.xml" Id="Ra655135857984300" /><Relationship Type="http://schemas.openxmlformats.org/officeDocument/2006/relationships/slide" Target="/ppt/slides/slide2.xml" Id="Re264255c915b46b7" /><Relationship Type="http://schemas.openxmlformats.org/officeDocument/2006/relationships/slide" Target="/ppt/slides/slide3.xml" Id="R69d385bf18d84d3c" /><Relationship Type="http://schemas.openxmlformats.org/officeDocument/2006/relationships/slide" Target="/ppt/slides/slide4.xml" Id="R5429eee82fca450b" /><Relationship Type="http://schemas.openxmlformats.org/officeDocument/2006/relationships/slide" Target="/ppt/slides/slide5.xml" Id="R421b23e564a44676" /><Relationship Type="http://schemas.openxmlformats.org/officeDocument/2006/relationships/slide" Target="/ppt/slides/slide6.xml" Id="R7e4e063ce1264374" /><Relationship Type="http://schemas.openxmlformats.org/officeDocument/2006/relationships/slide" Target="/ppt/slides/slide7.xml" Id="Rf0b767f31b214413" /><Relationship Type="http://schemas.openxmlformats.org/officeDocument/2006/relationships/slide" Target="/ppt/slides/slide8.xml" Id="R6ea03fb0c37241c4" /><Relationship Type="http://schemas.openxmlformats.org/officeDocument/2006/relationships/slide" Target="/ppt/slides/slide9.xml" Id="R83ffaacc560541aa" /><Relationship Type="http://schemas.openxmlformats.org/officeDocument/2006/relationships/slide" Target="/ppt/slides/slide10.xml" Id="Rf4f1ac1af6604b8e" /><Relationship Type="http://schemas.openxmlformats.org/officeDocument/2006/relationships/slide" Target="/ppt/slides/slide11.xml" Id="Re46928d6f89648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acf1457f0d41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3a19bcb9124748" /><Relationship Type="http://schemas.openxmlformats.org/officeDocument/2006/relationships/notesMaster" Target="/ppt/notesMasters/notesMaster1.xml" Id="R3965a17e26d549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90afa5d03e04b59" /><Relationship Type="http://schemas.openxmlformats.org/officeDocument/2006/relationships/notesMaster" Target="/ppt/notesMasters/notesMaster1.xml" Id="R35e120df99d54d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f1cdb3ba734bf5" /><Relationship Type="http://schemas.openxmlformats.org/officeDocument/2006/relationships/notesMaster" Target="/ppt/notesMasters/notesMaster1.xml" Id="R070254ee468144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a0e974ccd74db3" /><Relationship Type="http://schemas.openxmlformats.org/officeDocument/2006/relationships/notesMaster" Target="/ppt/notesMasters/notesMaster1.xml" Id="Rbb2a50caf53944e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b20d7ac0fc6469d" /><Relationship Type="http://schemas.openxmlformats.org/officeDocument/2006/relationships/notesMaster" Target="/ppt/notesMasters/notesMaster1.xml" Id="R8633933ffdc04e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2649b95d974cbd" /><Relationship Type="http://schemas.openxmlformats.org/officeDocument/2006/relationships/notesMaster" Target="/ppt/notesMasters/notesMaster1.xml" Id="R076de69c5d8246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e070280e03d4550" /><Relationship Type="http://schemas.openxmlformats.org/officeDocument/2006/relationships/notesMaster" Target="/ppt/notesMasters/notesMaster1.xml" Id="R39cdb3775f914d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4d5719d34d440b6" /><Relationship Type="http://schemas.openxmlformats.org/officeDocument/2006/relationships/notesMaster" Target="/ppt/notesMasters/notesMaster1.xml" Id="R38d2b22ea7df44d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5f7ce546d6d4dec" /><Relationship Type="http://schemas.openxmlformats.org/officeDocument/2006/relationships/notesMaster" Target="/ppt/notesMasters/notesMaster1.xml" Id="Rae9e3ddd431e48e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07507f85184388" /><Relationship Type="http://schemas.openxmlformats.org/officeDocument/2006/relationships/notesMaster" Target="/ppt/notesMasters/notesMaster1.xml" Id="Rc5073a93319f49b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3d1f905c7ef4678" /><Relationship Type="http://schemas.openxmlformats.org/officeDocument/2006/relationships/notesMaster" Target="/ppt/notesMasters/notesMaster1.xml" Id="Rc12bac6b45ea402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e6fcb5080e464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12a9fa720254314" /><Relationship Type="http://schemas.openxmlformats.org/officeDocument/2006/relationships/slideLayout" Target="/ppt/slideLayouts/slideLayout1.xml" Id="Rd91cac0f65f848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1cac0f65f848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eb5a62afa249a0" /><Relationship Type="http://schemas.openxmlformats.org/officeDocument/2006/relationships/image" Target="/ppt/media/image.png" Id="R5043502ccc754714" /><Relationship Type="http://schemas.openxmlformats.org/officeDocument/2006/relationships/notesSlide" Target="/ppt/notesSlides/notesSlide1.xml" Id="Rf2a6c10e4b7d4b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8c62875aa046e1" /><Relationship Type="http://schemas.openxmlformats.org/officeDocument/2006/relationships/notesSlide" Target="/ppt/notesSlides/notesSlide2.xml" Id="Ra6f20374a1de419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8f742257154f6a" /><Relationship Type="http://schemas.openxmlformats.org/officeDocument/2006/relationships/notesSlide" Target="/ppt/notesSlides/notesSlide3.xml" Id="Rabcb099da9b740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aa1cc191654dca" /><Relationship Type="http://schemas.openxmlformats.org/officeDocument/2006/relationships/notesSlide" Target="/ppt/notesSlides/notesSlide4.xml" Id="R188b0fcf2b14458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e9a495e06f4d7b" /><Relationship Type="http://schemas.openxmlformats.org/officeDocument/2006/relationships/notesSlide" Target="/ppt/notesSlides/notesSlide5.xml" Id="Rdb9ca5e7250e47d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42678e315c4786" /><Relationship Type="http://schemas.openxmlformats.org/officeDocument/2006/relationships/notesSlide" Target="/ppt/notesSlides/notesSlide6.xml" Id="R768984eab87642f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59e3ee2d974b1f" /><Relationship Type="http://schemas.openxmlformats.org/officeDocument/2006/relationships/notesSlide" Target="/ppt/notesSlides/notesSlide7.xml" Id="R70c0549a774e41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81c0648a1843f4" /><Relationship Type="http://schemas.openxmlformats.org/officeDocument/2006/relationships/notesSlide" Target="/ppt/notesSlides/notesSlide8.xml" Id="Rba80ba8aebaf404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2329d949bc4db4" /><Relationship Type="http://schemas.openxmlformats.org/officeDocument/2006/relationships/notesSlide" Target="/ppt/notesSlides/notesSlide9.xml" Id="Rb5ee9e65975c423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7732c259b34ff4" /><Relationship Type="http://schemas.openxmlformats.org/officeDocument/2006/relationships/notesSlide" Target="/ppt/notesSlides/notesSlide10.xml" Id="R1fbbdacb28cc45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6d60897e9415f" /><Relationship Type="http://schemas.openxmlformats.org/officeDocument/2006/relationships/notesSlide" Target="/ppt/notesSlides/notesSlide11.xml" Id="R67c97a8388c74ca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0D7B78-D4F1-42D3-A1AD-53B7D28A1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94895E-D2A8-4C75-BEF7-BB7851EB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282AF2-DF7C-4232-B259-3EE7A583A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Soar Short Film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6A67F1-9F18-4713-AAF3-F7138AC1E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class plans a 3-minute film about a lost kite and learns how story, shots, and sound work together.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721F37-7C96-4529-8B0C-498C39EE6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1FF894-DAF6-466E-8001-71DBB5F83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C62E27-1389-46C4-963C-557D8752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4CB850-81F7-4984-8C5E-3966307A9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3502ccc75471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170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411200-6A33-4924-B9F6-121A54862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A87548-3C90-4EF8-A38D-23247135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2E30CF-D2FD-4722-BFFB-905C964A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0DDF62-A7EC-432B-A19F-551A39FBE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C50FB6-5CD7-494C-AC0F-1A1E00498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soar short film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D4B8B4-49A3-4AC4-8F0E-BA86E89B5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DAF0EB-FF32-4E5B-8070-9D352271D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6193AF-0D89-4D3F-8137-282812AA6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 Seed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16BAEF-E5F0-4EF3-9B07-2302AC41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tiny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919321-4B79-4450-8AD5-0B12D61F5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DEDE16-A33C-4601-93C3-67760D744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0A9276-DAF7-4286-8E82-124B05D6B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E49F55-348A-49D7-BCDA-7556D86E3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scene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B712CE-2ED8-4672-869E-7FBA54D4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A509E5-057C-4761-9D19-33AF81A17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C83061-3B96-4073-9491-DBC55A854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6BF0E3-AF32-4648-BCAB-691D74D4A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camera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9AC595-95D7-4319-9E1C-518B57FF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5F6C08-CDB6-43BE-9A1E-DCA702F6C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8882E1-26E3-4656-9F3A-41A52772C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304E24-02EA-4852-9884-E2099291A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Shoot and review</a:t>
            </a:r>
          </a:p>
        </p:txBody>
      </p:sp>
    </p:spTree>
    <p:extLst>
      <p:ext uri="{BB962C8B-B14F-4D97-AF65-F5344CB8AC3E}">
        <p14:creationId xmlns:p14="http://schemas.microsoft.com/office/powerpoint/2010/main" val="20641183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41EBE0-B988-4B21-BC28-57F13C272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0B986A-2D41-4363-9066-AE8770C94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8C9706-276D-496F-9DB2-FAFF19ACE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36C565-7F78-4361-976D-22C073BB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D35D33-826B-41C9-9662-C23271651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a short film lesson around a simple, shootable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2BD439-ABE9-4CFC-8FB9-528CD37E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0F8C9E-C60C-4EE9-9B3B-439692AE6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69938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FE2FFF-A6FE-4E3B-B979-A471B513C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A3D49A-2F59-4F42-A573-88894897C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968FBA-1A1F-45E2-8B84-AEDF66173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A67E14-6EBF-4F73-A8EA-F2AB29EE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34FADE-02ED-4C36-A685-AD22B370B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soar short film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F13711-4471-4E5B-857C-6AAD874B4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905169-B48C-48F4-93D0-59C3856B0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D989AB-AC3E-46E1-9E7F-9972F7B20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B9FC57-B78E-4911-8E88-C6CCE19F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soar short film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A1C3C6-BD2C-437D-A086-373C8EB5D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CD0CDB-3B53-494A-998A-FEEAA799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400F43-1AAD-4B28-8300-D98820EB8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0736D8-2E93-4951-B029-7F2961BC0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0E72D2-AAB4-4193-B52F-604718357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short film lesson around a simple…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212709-107C-4DC7-85E8-76F577E9D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80662D-4AE5-40A1-ABCB-BFEE0A82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BD3A24-85E5-414F-B795-9B46F2153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14D809-A665-4B38-AF96-FF2CF5F32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C91C35-FDE1-49FC-96CA-0322C9423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Share the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459A95-47E3-475F-B059-FF0827795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897538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A6E7B1-24D3-4639-96F8-3ADBA31E7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FAA7F2-3545-436E-8196-9FD6E34C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1B13A4-4DEC-4E4C-8D93-0B3736E3B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8C8059-F693-465A-901F-1DE45D79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1A2129-5B3E-42C8-AA0B-4FDCBEED9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813CD2-A14F-46A4-B898-E0BAF700D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ADC091-5037-425B-9627-8EC0568F7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7DD0ED-FDA3-41A7-9FE7-B6027099C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10D004-1130-4E05-98E5-CCE6CF5D7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tiny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18BF89-CFD2-455C-ABE5-8C9AE746E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D5D208-304E-472E-8500-CA52047B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92EE3A-C43B-4285-B0EA-35BFDF69B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CBDC76-5E15-4E7F-B17D-9E6EB19E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scene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87A94A-4418-4732-8BEF-37BB4C4C6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08B5A8-7085-456D-9F50-4A8B4FC2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FD10C6-EA11-4057-8A32-1F2E450E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F0C3A9-AB1E-4CB4-9077-B87F44D04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camera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CA8BA1-6550-4774-AD8E-6B4A4B13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4D4912-355E-4D8D-986C-AF1ADB6BB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51278A-C5AE-4FFD-8213-B8D25CE2C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473B98-1FBC-4F45-A837-A1C6DFE4A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Shoot and review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BE2C97-2F0C-42EA-8CDB-98AB1BA95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C6CFFA-64DC-4FB2-9A63-E8B6BA414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0527B8-FCFA-437B-8756-D791613E6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37C052-29D1-4D4A-A838-D6F8F7B13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the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E50037-18D1-4648-AC86-ED6DA5D75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15290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A224DA-6E20-4B39-9A3B-5A0B63F1E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F6DC18-0DEA-493F-A13B-F4FD22FB0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E3CBFC-5084-4A0F-B53B-1281B14A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DB5F81-F1C3-4757-9C62-6250E9163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397BFC-2D0F-44A4-B341-46978994E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soar short film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A0B9C0-55C6-4836-B9E3-6E78377A3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9CA676-FC9A-43EA-BCDE-0424B54E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96D550-81FB-4DDF-B932-AD5090B33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91EF3D-2771-4B3E-8339-CC0A9D4DC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feel too big to film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1654F2-7FFE-4F0E-8818-165B43EC9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C0D8DF-EF2E-43EF-81E3-CBF01FF3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Shots are planned too late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03CDF5-34EC-46B2-B966-A352F4A89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5BEAE4-0380-444C-860C-3E7921999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Editing starts without a clear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90EB04-3999-4ABF-BC63-6A8A44A98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674E41-A199-4CEE-B29D-F4FF9CC8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C8718D-E3DB-4EE6-AE44-FE76156E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B359A3-C0A3-4658-BB04-E20C5F316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1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works from one simple premise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933827-7556-4006-84A5-9B488049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FFEFB7-8881-42FB-9832-8A9AAEB1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1F05D5-66FB-48FE-95B4-FD7541A57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540BD4-61F2-4CA9-A2E7-89F22CA50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cut feels organized and complete</a:t>
            </a:r>
          </a:p>
        </p:txBody>
      </p:sp>
    </p:spTree>
    <p:extLst>
      <p:ext uri="{BB962C8B-B14F-4D97-AF65-F5344CB8AC3E}">
        <p14:creationId xmlns:p14="http://schemas.microsoft.com/office/powerpoint/2010/main" val="14171177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389BB5-F008-4126-988F-9FC336634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EE0AC9-485E-4738-B767-887E4DAAF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FE6AEB-D094-4143-8638-226DBC8D9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078950-2586-4687-8331-7B2BC239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08F55B-7B54-409D-A983-008310C63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DBFE7-F6FB-4131-A78A-8BAFB472E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38D7C1-E941-473F-B4A7-2019D7699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031450-E8E0-4D38-9D74-B08C76B65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E40EEE-015D-4CF4-AB2F-8D3352C66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C0E05D-35C1-421F-B63F-4FEB9DD5D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clear, hands-on way to turn a small idea into a finished short film.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085FF3-CF99-4C49-9F35-D5F74E189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7926AE-384C-4F08-990D-B15F43087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3B5452-83D7-4154-AEA8-BE8B2B93A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45FAA8-096E-41D3-83E8-D8E0F2A4E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MEDIA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057578-43BF-4351-8C58-2DA55CE5E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lesson flow that keeps students focused on planning, shooting, and feedback.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3DB44D-CD6A-433E-B83D-1E60353F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2AB7B4-D2E2-4681-9B2A-CD4BA1AC3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23F3ED-9F12-4785-9E2B-575055FF8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E245B8-27EF-4ADC-A0A3-01F7C0B70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CLUB MENTORS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81A145-53A7-42D1-A53A-D478B65D3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example project for guiding a small group through a short production.</a:t>
            </a:r>
          </a:p>
        </p:txBody>
      </p:sp>
    </p:spTree>
    <p:extLst>
      <p:ext uri="{BB962C8B-B14F-4D97-AF65-F5344CB8AC3E}">
        <p14:creationId xmlns:p14="http://schemas.microsoft.com/office/powerpoint/2010/main" val="16089106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A5799A4-138B-442B-B924-70EA733C0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4C06D6-0D44-48C8-9AEA-44AE9DC1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5C0FE9-20EF-4C02-9016-D963B70F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07D1D5-F47A-46FB-94A0-CF9BAE37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558E7D-A047-46F2-8C5B-4B7C01145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49186E-BC8D-487F-8F3B-E3D10EC66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FDDB0F-F244-4A82-8490-3CCDAA8E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76D4E2-AEBC-4549-BCC1-DB6465BF4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4E1D8B-693C-427A-A978-755F43DA1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5CBF51-08C2-4D9A-AC04-C393B0FD7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24FFC8-03F9-4C5D-84CC-EC0A0DB1B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tiny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44C3D0-4EAE-472E-ACE8-275AD287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8947EA-7FF9-4C79-B3E7-D62287440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C57DFD-2A5F-4260-93B7-BDDBB60D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4FC140-09A9-40B5-9ACE-656C67AA0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274890-226E-4239-8263-F4B0F66A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1BF567-18C4-4D31-B9F4-E9F87FED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scene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B33FA8-29C1-48AF-AB47-4FEEAA0B3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5A3168-E861-4015-8C55-729F5354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D1DC55-8154-4EA7-9547-3DCE3E007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598B78-C388-4460-A518-EEF6472D3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7E6B91-3C74-498E-87E5-307856B2D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72E66E-5193-485F-B482-048823C13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camera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4831C1-7616-4976-8D86-C64F3225C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4D2BD9-ADA6-4550-B9EB-117699F07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875F81-7ED9-410C-9715-DADB4417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F398BC5-D382-407A-84C4-E7FD8DDA0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A9E5F47-16C2-4112-B7DF-8BDBFB399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7C0CEC-811C-400B-9686-0D1747952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Shoot and review</a:t>
            </a:r>
          </a:p>
        </p:txBody>
      </p:sp>
    </p:spTree>
    <p:extLst>
      <p:ext uri="{BB962C8B-B14F-4D97-AF65-F5344CB8AC3E}">
        <p14:creationId xmlns:p14="http://schemas.microsoft.com/office/powerpoint/2010/main" val="11461213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24BB39-78EC-40B3-B636-2F45588F1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41B9DE-CF4C-4DBE-8CB8-F05B589C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BCFEFF-36A7-41C7-A038-62964E2BB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F12B30-8830-42A2-9659-B5D9F0DE9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91ED3C-000D-490B-85B9-0A3055B43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soar short film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B43460-CB1D-4DC7-9B8F-1C53578D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25A9DC-535B-4531-AED5-8EB457D47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C43697-5A45-45BF-9BB7-163E83930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class turn a lost kite story into a short film with clear scenes and teamwork?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924450-D092-45FF-BC1A-4F330FC7A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D2DCD8-DF90-4D6C-B528-1F8BAE939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D0BEBC-57C0-4081-B0BF-4F103D97A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11663E-5DC1-489B-B925-6689C0CF1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scene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007CD5-A1D4-4FE7-8A8A-8F139F19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2A3E31-7357-4791-BC7F-1B9CF8B7F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E2CA1F-1D29-4F0C-AD91-B29A072EE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camera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819D48-0CD1-4419-8A8A-C6154AD8F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1E43E0-2E1E-4A1A-8EF3-14B02482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D2616A-B49A-48D6-B417-5229E8F07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the final cut</a:t>
            </a:r>
          </a:p>
        </p:txBody>
      </p:sp>
    </p:spTree>
    <p:extLst>
      <p:ext uri="{BB962C8B-B14F-4D97-AF65-F5344CB8AC3E}">
        <p14:creationId xmlns:p14="http://schemas.microsoft.com/office/powerpoint/2010/main" val="2882562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CB439B-266B-433A-B01F-A024F9ECB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1689AD-FBF1-43BA-A5A0-941701E2C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CCEB83-E58F-4750-AAA3-A6CE7455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9F3BAA-27CD-4F7A-93FD-D8C66C4BA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AF7C6C-2374-4122-B7C9-267CDBC38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soar short film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87B525-924C-41F4-8738-A8916CBE1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3DDDF4-278D-41E8-86E2-CECC3DD1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643764-CBF6-47AC-A417-D3BEF86B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9CFE30-1640-4137-96E4-01F099FCE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tiny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054484-BEDD-43B9-8F6C-19170B73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AFFD00-6628-44F5-ABB9-9D40DB54F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F80BD4-75DA-4B68-B87B-7ADCA8AD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AE7F4B-3C94-4E21-9757-112057CC5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7A56E8-B3D0-4751-8B6C-4EF258250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scene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422B58-57E0-44E2-A952-61770191B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28F282-F798-421D-B73B-52C2DB54B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F6FC1D-1954-4900-B31C-F7B90B276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7D267F-0700-44E7-AA53-82533794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73BB53-CFEB-4BAF-B434-2A5D3A83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camera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5A6374-09ED-40F6-A000-288F9343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318ECE-BD78-43C8-8E0C-D7CA9A52A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2A30AD-A064-497B-8AE2-795D683E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A51C09-A55F-42A3-96FA-E615849AE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CA9E6C-9994-4AA3-AD69-89415BAC7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the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1AF404-4433-4EC1-B4EB-0F2CF0141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832801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2D644B-F770-4819-BFE6-6F39866F6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DED96E-D9F5-4C1E-AAA1-7231D4C9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8909EF-3F6F-46D7-ABD1-19B737F18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small story can teach the whole process.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1144B0-1805-4484-8472-6C4CE3574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17388D-2EEC-4B2C-98BC-C25E33F2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66BE78-99A3-4BAC-A642-A397FD004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83559A-970A-46EE-9E84-45B9FD95B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914480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2026-10-01T19:56:21.8530000Z</dcterms:created>
  <dcterms:modified xsi:type="dcterms:W3CDTF">2026-10-01T19:56:21.8530000Z</dcterms:modified>
</coreProperties>
</file>