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934032020f46b2" /><Relationship Type="http://schemas.openxmlformats.org/officeDocument/2006/relationships/extended-properties" Target="/docProps/app.xml" Id="R7839c4c3a89b4023" /><Relationship Type="http://schemas.openxmlformats.org/officeDocument/2006/relationships/officeDocument" Target="/ppt/presentation.xml" Id="R03116480577b41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ab1da5a2d94766"/>
  </p:sldMasterIdLst>
  <p:notesMasterIdLst>
    <p:notesMasterId xmlns:r="http://schemas.openxmlformats.org/officeDocument/2006/relationships" r:id="Rb1f1564422a742d2"/>
  </p:notesMasterIdLst>
  <p:sldIdLst>
    <p:sldId xmlns:r="http://schemas.openxmlformats.org/officeDocument/2006/relationships" id="256" r:id="Re85477ef974c4144"/>
    <p:sldId xmlns:r="http://schemas.openxmlformats.org/officeDocument/2006/relationships" id="257" r:id="Rd4f79dc3e73f45ad"/>
    <p:sldId xmlns:r="http://schemas.openxmlformats.org/officeDocument/2006/relationships" id="258" r:id="R84b9fd8dd62049fd"/>
    <p:sldId xmlns:r="http://schemas.openxmlformats.org/officeDocument/2006/relationships" id="259" r:id="Rebbc025901d74273"/>
    <p:sldId xmlns:r="http://schemas.openxmlformats.org/officeDocument/2006/relationships" id="260" r:id="Rd25ea7d1bc37451b"/>
    <p:sldId xmlns:r="http://schemas.openxmlformats.org/officeDocument/2006/relationships" id="261" r:id="Raabce62256e94431"/>
    <p:sldId xmlns:r="http://schemas.openxmlformats.org/officeDocument/2006/relationships" id="262" r:id="Ra3042d50684b4570"/>
    <p:sldId xmlns:r="http://schemas.openxmlformats.org/officeDocument/2006/relationships" id="263" r:id="Ra9ad904435be4cd8"/>
    <p:sldId xmlns:r="http://schemas.openxmlformats.org/officeDocument/2006/relationships" id="264" r:id="R14fec1ab05c54626"/>
    <p:sldId xmlns:r="http://schemas.openxmlformats.org/officeDocument/2006/relationships" id="265" r:id="R6cab8633b15245b1"/>
    <p:sldId xmlns:r="http://schemas.openxmlformats.org/officeDocument/2006/relationships" id="266" r:id="R50ae63ef95664e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ec30cf8fd94cb1" /><Relationship Type="http://schemas.openxmlformats.org/officeDocument/2006/relationships/slideMaster" Target="/ppt/slideMasters/slideMaster1.xml" Id="R91ab1da5a2d94766" /><Relationship Type="http://schemas.openxmlformats.org/officeDocument/2006/relationships/notesMaster" Target="/ppt/notesMasters/notesMaster1.xml" Id="Rb1f1564422a742d2" /><Relationship Type="http://schemas.openxmlformats.org/officeDocument/2006/relationships/presProps" Target="/ppt/presProps.xml" Id="R37cf197ddd304d33" /><Relationship Type="http://schemas.openxmlformats.org/officeDocument/2006/relationships/tableStyles" Target="/ppt/tableStyles.xml" Id="Rb268ed5e5dc24125" /><Relationship Type="http://schemas.openxmlformats.org/officeDocument/2006/relationships/slide" Target="/ppt/slides/slide1.xml" Id="Re85477ef974c4144" /><Relationship Type="http://schemas.openxmlformats.org/officeDocument/2006/relationships/slide" Target="/ppt/slides/slide2.xml" Id="Rd4f79dc3e73f45ad" /><Relationship Type="http://schemas.openxmlformats.org/officeDocument/2006/relationships/slide" Target="/ppt/slides/slide3.xml" Id="R84b9fd8dd62049fd" /><Relationship Type="http://schemas.openxmlformats.org/officeDocument/2006/relationships/slide" Target="/ppt/slides/slide4.xml" Id="Rebbc025901d74273" /><Relationship Type="http://schemas.openxmlformats.org/officeDocument/2006/relationships/slide" Target="/ppt/slides/slide5.xml" Id="Rd25ea7d1bc37451b" /><Relationship Type="http://schemas.openxmlformats.org/officeDocument/2006/relationships/slide" Target="/ppt/slides/slide6.xml" Id="Raabce62256e94431" /><Relationship Type="http://schemas.openxmlformats.org/officeDocument/2006/relationships/slide" Target="/ppt/slides/slide7.xml" Id="Ra3042d50684b4570" /><Relationship Type="http://schemas.openxmlformats.org/officeDocument/2006/relationships/slide" Target="/ppt/slides/slide8.xml" Id="Ra9ad904435be4cd8" /><Relationship Type="http://schemas.openxmlformats.org/officeDocument/2006/relationships/slide" Target="/ppt/slides/slide9.xml" Id="R14fec1ab05c54626" /><Relationship Type="http://schemas.openxmlformats.org/officeDocument/2006/relationships/slide" Target="/ppt/slides/slide10.xml" Id="R6cab8633b15245b1" /><Relationship Type="http://schemas.openxmlformats.org/officeDocument/2006/relationships/slide" Target="/ppt/slides/slide11.xml" Id="R50ae63ef95664e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ab8c6f21e943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6ff4d8bc584dfa" /><Relationship Type="http://schemas.openxmlformats.org/officeDocument/2006/relationships/notesMaster" Target="/ppt/notesMasters/notesMaster1.xml" Id="Rb1c791ef130a45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8d165747a540b1" /><Relationship Type="http://schemas.openxmlformats.org/officeDocument/2006/relationships/notesMaster" Target="/ppt/notesMasters/notesMaster1.xml" Id="Rdc901a85c38842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3e6aaac5e64a58" /><Relationship Type="http://schemas.openxmlformats.org/officeDocument/2006/relationships/notesMaster" Target="/ppt/notesMasters/notesMaster1.xml" Id="Rb0f5c1451f4342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39829099154b15" /><Relationship Type="http://schemas.openxmlformats.org/officeDocument/2006/relationships/notesMaster" Target="/ppt/notesMasters/notesMaster1.xml" Id="R44947860282c40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cd2ead2c2c4831" /><Relationship Type="http://schemas.openxmlformats.org/officeDocument/2006/relationships/notesMaster" Target="/ppt/notesMasters/notesMaster1.xml" Id="R13bd18da27c344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1b77492aaa4bac" /><Relationship Type="http://schemas.openxmlformats.org/officeDocument/2006/relationships/notesMaster" Target="/ppt/notesMasters/notesMaster1.xml" Id="R2c9dff6c67ed41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d17b13659b4683" /><Relationship Type="http://schemas.openxmlformats.org/officeDocument/2006/relationships/notesMaster" Target="/ppt/notesMasters/notesMaster1.xml" Id="Rb177647fb3f34a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96b0151d264b05" /><Relationship Type="http://schemas.openxmlformats.org/officeDocument/2006/relationships/notesMaster" Target="/ppt/notesMasters/notesMaster1.xml" Id="R838bc1a788db41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0a9c53901a454c" /><Relationship Type="http://schemas.openxmlformats.org/officeDocument/2006/relationships/notesMaster" Target="/ppt/notesMasters/notesMaster1.xml" Id="R90881da5ea78474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517ef4ba6b4f0e" /><Relationship Type="http://schemas.openxmlformats.org/officeDocument/2006/relationships/notesMaster" Target="/ppt/notesMasters/notesMaster1.xml" Id="R44122e1abf9143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9c05dbb97843d8" /><Relationship Type="http://schemas.openxmlformats.org/officeDocument/2006/relationships/notesMaster" Target="/ppt/notesMasters/notesMaster1.xml" Id="Rebda9a1160be4a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73144cd3b640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2757b2de46495a" /><Relationship Type="http://schemas.openxmlformats.org/officeDocument/2006/relationships/slideLayout" Target="/ppt/slideLayouts/slideLayout1.xml" Id="R6fe00f4b074240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e00f4b074240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f6d51b81e4bce" /><Relationship Type="http://schemas.openxmlformats.org/officeDocument/2006/relationships/image" Target="/ppt/media/image.png" Id="R8f2982c41c3f4df3" /><Relationship Type="http://schemas.openxmlformats.org/officeDocument/2006/relationships/notesSlide" Target="/ppt/notesSlides/notesSlide1.xml" Id="Re985a787220441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6d4149a6140a9" /><Relationship Type="http://schemas.openxmlformats.org/officeDocument/2006/relationships/notesSlide" Target="/ppt/notesSlides/notesSlide2.xml" Id="R5e8261a9890845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7fff906284925" /><Relationship Type="http://schemas.openxmlformats.org/officeDocument/2006/relationships/notesSlide" Target="/ppt/notesSlides/notesSlide3.xml" Id="R2ba531333c224f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6131b12c14a33" /><Relationship Type="http://schemas.openxmlformats.org/officeDocument/2006/relationships/notesSlide" Target="/ppt/notesSlides/notesSlide4.xml" Id="R6f05b7df3b5d4d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a381c21cd49e0" /><Relationship Type="http://schemas.openxmlformats.org/officeDocument/2006/relationships/notesSlide" Target="/ppt/notesSlides/notesSlide5.xml" Id="R97a4bce000a44c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654619f514367" /><Relationship Type="http://schemas.openxmlformats.org/officeDocument/2006/relationships/notesSlide" Target="/ppt/notesSlides/notesSlide6.xml" Id="R3b26d5a8d75e42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ae8fd902034969" /><Relationship Type="http://schemas.openxmlformats.org/officeDocument/2006/relationships/notesSlide" Target="/ppt/notesSlides/notesSlide7.xml" Id="R8fa9800f8b1343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43de08a7f4dec" /><Relationship Type="http://schemas.openxmlformats.org/officeDocument/2006/relationships/notesSlide" Target="/ppt/notesSlides/notesSlide8.xml" Id="R0718739e54d2411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b2107ba5f4062" /><Relationship Type="http://schemas.openxmlformats.org/officeDocument/2006/relationships/notesSlide" Target="/ppt/notesSlides/notesSlide9.xml" Id="Rb15aa4cca78e478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aa8b1facae4b2d" /><Relationship Type="http://schemas.openxmlformats.org/officeDocument/2006/relationships/notesSlide" Target="/ppt/notesSlides/notesSlide10.xml" Id="Re835dffb5cd445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074034866461c" /><Relationship Type="http://schemas.openxmlformats.org/officeDocument/2006/relationships/notesSlide" Target="/ppt/notesSlides/notesSlide11.xml" Id="R14d80f88590a47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CFE402-7777-4BD1-9B10-B7C2BB67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8AFA5-A435-4A3F-83CB-C5C146FE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90D8A8-F0C0-4287-B034-B10F6FEA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2A6D5-E137-416C-8ADA-A463EAF0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café launch, from teasers to community highlights.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56343-809F-4E6E-B918-A92F9EC4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8A56F-4C57-4FFC-8E22-32A1AE8A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AF0FB-536F-43DC-A152-751D463D7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2BED6C-3B5B-483D-A556-D16D6F02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982c41c3f4df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832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202465-B15F-4843-9D3A-2EC50A55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3A787C-B1C8-4669-9FD0-87F0E766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A5B46-273F-470D-9C08-CCEF981F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4A25FE-F205-45F9-85A0-550092B9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86487-7796-4A57-AB42-0333F344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8B4F1-F34D-4220-B42F-4DB748DE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2165C-F6D1-4C82-B26F-A4A8E2D0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918D20-B404-4E1D-9267-849092B6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2D0AF-35F4-4AF0-AACF-EFE5287C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3CE021-D9DE-451E-9576-EFC37ECA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0668B8-CB17-4143-8452-01C1FB63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7C35C-F8C6-4630-9769-14D7F1F8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3052D-C345-4F89-8CD4-76D9B322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5A2A13-1238-45FA-9654-837F00C3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2552CB-93A1-43B1-83A0-288377B9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C46907-D832-4CB4-A1BF-AED1F51D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CA034-3A11-47A6-9DB1-C0E08D90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5F321-B1DF-4366-8272-60991D7C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0DB5AF-1A89-45E9-AF00-55FD8B20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F1369-F714-49D3-9A17-56020989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577FC4-83C4-473F-A4D3-3F98AB7D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brand voice</a:t>
            </a:r>
          </a:p>
        </p:txBody>
      </p:sp>
    </p:spTree>
    <p:extLst>
      <p:ext uri="{BB962C8B-B14F-4D97-AF65-F5344CB8AC3E}">
        <p14:creationId xmlns:p14="http://schemas.microsoft.com/office/powerpoint/2010/main" val="4494570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E85B4-A3B0-4DE3-8892-CBB0826A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3AED2-BBD9-41D3-90B0-9D64A1B8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0C196-886D-4DA0-BE3B-D4ED0DE5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3F21F-FB1C-4348-ABB3-76BE726C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0CC78E-0A89-4CEF-A3C7-E3912F53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launch month with clear posts, themes, and timing.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A7D34-9377-461D-9284-D3368A27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FB20A-0D80-40BE-8F36-4FE9CDF3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44143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D55EAE-9C07-4085-8D50-6441B2C7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97B08-7CE6-49DE-BD16-633A5A6C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F5D2C8-B42B-4F6C-9E15-C3E884A5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9E411-E3CC-412D-90A1-26A9B19D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135DD-E81A-49EA-9CDA-BBEC2C27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social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A9D5F-6277-42E0-B5D5-69A15D9B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14746-8A18-424F-9735-BDB8FDC7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C4B19D-04E6-4631-B4B3-F9966CA8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C4766-7E07-47A2-A467-62AA8C31E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0AAAD6-1D06-43F0-B5CD-ED8B514B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E2B2A-2D74-4025-97B9-F176041C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DE6A4B-2F58-415E-96A2-17010632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613A5-E5E4-4DA1-9EED-3A7D0CBE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27625D-FAC7-4FFB-95D0-25FAB7DB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launch month with clear posts, the…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39254B-8D8B-4F6C-96C9-32435510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A1BB09-A88B-4E14-AFEC-8DC2AC23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11838-A4A1-4D99-8FE2-D0C705D1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9C0A8-07CA-4B95-86FE-B4276E7A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A26C84-547F-49EB-9358-2091DB6C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Track engagement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1120A9-A8E0-4EC0-BB74-F9FC1AE8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62471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043E23-41B6-412C-9C21-570D7214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57C61-42D7-4A47-BCC8-4F663466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B2198-A926-418B-9080-A76A0942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D3ADC-9633-47C0-91AC-D2CCD05B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CFBB42-9636-4ECB-BA39-4DF9EFE6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BA3EE-5DBF-4874-98DB-39647496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CBB547-A7A0-458B-9212-C18EF91B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31962-9911-471F-91CD-735A1FB4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1CE16-C7FC-46C0-A335-6857CF4B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6AC12-CB09-49ED-99B1-2D468833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5A3F3D-3619-4BB9-936B-4D57F206F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B1B57D-AEB8-48BF-892C-450BAE7D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889E41-4F4C-4926-9473-59E29126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DB1D92-EDA9-4E45-AF00-689146B6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87F121-29AE-43C6-924A-331FC9B8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DF1903-DA2A-43CE-8A48-57B6445F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41E60-A950-428D-9C5E-D216D3EA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38EE94-5E9F-436B-A8BF-BEE9B07E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04AE8C-CE90-4556-B51D-DAA6434D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87079-849B-4ADC-AFE5-8B6BA58D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1EC5D6-7E88-42D0-84D7-33BC9C69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brand voice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4EFC84-D6B8-4CEB-8E95-4543635D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59E122-35AA-4CC7-8FC2-8CE58BE4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531930-41A5-43F7-B724-EA24D899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716F04-669C-43FA-AE05-AB534D4D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4A8125-C290-40C2-B108-AE58C26B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263828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9D4897-F6A9-4467-B864-8358C4CF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D07F0-07CB-4DCD-AEB8-D15A8042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04993E-3541-4EFC-9486-3367F28B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E42EA-2EA3-4783-957C-36FDE45D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0011B9-C479-49EE-B293-453A3005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52577-C8FA-4C61-AD07-DA827787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0A671-E053-4E00-A643-E9D7B48C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90858-6AB6-46ED-9244-7E925EDF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4B4DE-505E-499C-A123-DFDE9DF3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1294F9-5D57-4B7F-A5BC-6FA3D633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8D336-7558-41F1-AD3C-47C08BC2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updates get mixed with routine menu content.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1CC68-C57B-4DE4-9737-07B9343A4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D8417-660C-4528-8796-59F9E07B5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keeps revising captions at the last minute.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DC133E-ECAB-4B0C-B9F5-6E61CE7B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47EE2F-1E37-4E5D-BCE8-31172BF9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187AFD-1FCA-412B-AAA2-34FCD362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24B580-6E42-4341-8A2A-12D2BB11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11DE9F-2C4C-427D-A381-A7691B32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7AC04E-9751-4A82-99A7-507F6F0B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content feels coordinated across channels.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7395D1-5B9F-4C07-B6E7-6414F868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124BA-6F19-4B00-A820-2F178759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shared calendar.</a:t>
            </a:r>
          </a:p>
        </p:txBody>
      </p:sp>
    </p:spTree>
    <p:extLst>
      <p:ext uri="{BB962C8B-B14F-4D97-AF65-F5344CB8AC3E}">
        <p14:creationId xmlns:p14="http://schemas.microsoft.com/office/powerpoint/2010/main" val="3009138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904D3B-2470-4011-A1B3-B44F1B70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438D2-D46A-460D-9F31-BEE093EC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701D38-9418-431F-AD9E-8C0A48E9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CBD3E-C2CE-44C9-A416-7A93B25E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181119-27EE-4EA3-B2A8-3FB390DC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9B80E-35CD-478D-8833-BA3587C9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56686E-005F-42DA-A207-78663E04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A0386D-C504-4F64-AE57-804B05FA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81A9B-46DA-4635-8433-01732B10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4ED1D6-22CE-4530-85C3-54E8632F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that keeps the launch message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7D646-31D3-40B2-9CAA-FBDFAF26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F15FC-2672-4EE9-99E2-290BC5AB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82814F-4CC4-4C59-A3EA-A0326959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2865C-6BE3-4463-858A-50F56293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211166-070C-40A6-B531-7A0815F0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and ready-to-use content ideas.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BCF3B-FBE8-453E-AA49-26D6CE57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239B0-113C-4375-81F4-D9637A1E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D5DA7D-471A-4744-89FC-C2B7D0C7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A156F0-86FF-40D6-82EC-7FF7D5391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8A6EA3-1B42-4DCF-B3A0-D9C0B69C6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visual direction for each post without last-minute changes.</a:t>
            </a:r>
          </a:p>
        </p:txBody>
      </p:sp>
    </p:spTree>
    <p:extLst>
      <p:ext uri="{BB962C8B-B14F-4D97-AF65-F5344CB8AC3E}">
        <p14:creationId xmlns:p14="http://schemas.microsoft.com/office/powerpoint/2010/main" val="6041473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5FB648-16A4-45B1-9A66-E7515E11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4F224-5D0B-44B1-AA79-4DD0A892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CDCEA-D774-4428-B779-E323EF64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84D93-FD7F-436C-AF6D-F49697E3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FB339-BFC1-4DCB-91AF-6B7FB3E0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DD094D-6E24-4CAF-852A-FA1DB713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B7924-F1D7-4C82-BF67-E68586FC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9A410-781F-4388-9EB8-7A13DEC1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3D4A2-464A-46A7-B313-BA3B5CB9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D2CA5-2EFC-4744-AE2A-260E62E4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AA1A86-BA3F-41A6-8433-E17EC965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D75A3-5761-4D99-9A01-044C5A17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CE315-ED9C-4B5D-9A2E-079A5A7C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A91C62-8A2F-4721-9BA8-91390C00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4DB38-2729-4FC6-92A8-86F8F782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C25A3E-5FF4-4E5E-A334-E8F6CDDD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5E682-9B31-4974-BCF6-D4530FB5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215A3F-B915-47A9-B9CB-64197443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155304-EAA8-41A7-BD8C-A78DA5BA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3A3C7-9A2A-422F-A3E2-F57F3EAC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773FCD-ACCB-4FFF-B3BF-4AB303D3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904222-C658-4CA9-8F4D-D85E7884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A161C4-6DE1-452D-806E-61718D5F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FE0153-A365-46D4-8660-F6D80FCF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5DBCB5-75DD-4286-9EBE-CF3688D6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9CED3C-7D66-4445-90A2-B6DBE69D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D22EBF-0615-4717-BE72-9A250F16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90C8C1-A2E0-4A33-A125-4AED3CB9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956211-8ED1-4418-98A6-56E19F3C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brand voice</a:t>
            </a:r>
          </a:p>
        </p:txBody>
      </p:sp>
    </p:spTree>
    <p:extLst>
      <p:ext uri="{BB962C8B-B14F-4D97-AF65-F5344CB8AC3E}">
        <p14:creationId xmlns:p14="http://schemas.microsoft.com/office/powerpoint/2010/main" val="19431689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5D5013-19A8-4B93-9E5A-4DB6A3F6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36B62-DC46-472C-B52D-52FDB008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63A69A-F0E1-4130-BDD4-36C906B3E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FCA12-28DB-4B78-AF20-1308013F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907F6-B0DF-48D6-9569-A83E57D5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26A1F-7D98-4564-BFC1-483B6BC8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7DC84-0B50-4DB2-8BA4-2D3148B7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73400D-E79C-4FD6-8EB8-E533E203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team organize launch posts so each week tells one clear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21787-6E53-4CC4-BAA0-E2C745EC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DE493-FCAF-41F4-9A9F-2D1ABF71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9AD76A-64F0-4681-992D-205D25ED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856312-3D3F-42D7-A5CD-AE4F22E6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92568-3556-4BFC-A75F-ADC7FC2F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308B6-AD90-498D-A6F5-95B2E932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BDFF4E-FAD8-42E2-AC7B-B87C2147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1D91E-0F61-4E5A-97E5-1A674DAD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4810CF-1B6A-48D6-9CCD-BFE29FAB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8D1BBB-CE29-492B-8AAD-B8926B63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</p:spTree>
    <p:extLst>
      <p:ext uri="{BB962C8B-B14F-4D97-AF65-F5344CB8AC3E}">
        <p14:creationId xmlns:p14="http://schemas.microsoft.com/office/powerpoint/2010/main" val="5945018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98D398-ADF2-45F8-91B0-ACEDF0EF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BA14DF-001A-40B6-AA50-46B41D22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FDB219-C7A8-470B-9F00-6EC3D044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FBE718-9709-46E4-9428-C0CAC88E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A5C8F-304E-489A-8F77-0955C337A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C1C8C-9D90-4EC0-AB31-8E7C6933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CF5347-394E-4F37-9594-42D75917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18E30-668C-41F1-B8D8-167EBAF2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F94A9-4349-49B4-AEA8-0C09EB3B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8C08D-D2EA-40C6-B744-A881D302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0E301-5996-4CF6-B79E-B7893DD5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A6E780-A5EA-4EB7-A388-A3DCFB52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86BB2-1B0B-45D4-936C-C66732B8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BB3494-3D82-415E-9C42-BA0D739E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DCCB1-04B5-48F2-8CA3-BFFF2ADC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5D285-9D3B-4753-9826-453FED1B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40F5C-F639-4F51-9730-CA3F163C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0B76F-D056-4610-AF73-71259084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585E04-5FAC-4C4B-BE9A-A38C7695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95FAB-97B9-4E16-BABC-7A2821C14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D69AE-E885-499A-AAC5-BFB4D0A5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70030D-C9AF-4692-90D0-D8C31C97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32527C-31E9-44AC-B54A-C94CD1BC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AA764A-19CB-4980-BD58-4F32FFAA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F6164D-5E46-4757-BAEF-3AFB683D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59071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FB818-140D-444E-9485-BB0F6CE0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01DD9-0BFB-4382-BA55-35EDB198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8A25F-1EC4-4E7C-B734-55DF901C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keeps the launch message steady.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1EFF8-450B-498D-9432-E01BC624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679D7-D1E5-4B85-A242-D0F41433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F5C4C2-4B35-4244-8B06-7DA10D2B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6ADB9-4615-47A0-ACDE-23F6C081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284164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2026-10-01T09:44:49.1770000Z</dcterms:created>
  <dcterms:modified xsi:type="dcterms:W3CDTF">2026-10-01T09:44:49.1780000Z</dcterms:modified>
</coreProperties>
</file>