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48aec1f4d445e7" /><Relationship Type="http://schemas.openxmlformats.org/officeDocument/2006/relationships/extended-properties" Target="/docProps/app.xml" Id="Rfed0c0d296804a28" /><Relationship Type="http://schemas.openxmlformats.org/officeDocument/2006/relationships/officeDocument" Target="/ppt/presentation.xml" Id="R5adf609e358145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5ebdeadd344c93"/>
  </p:sldMasterIdLst>
  <p:notesMasterIdLst>
    <p:notesMasterId xmlns:r="http://schemas.openxmlformats.org/officeDocument/2006/relationships" r:id="R64f48d2d8ebb425e"/>
  </p:notesMasterIdLst>
  <p:sldIdLst>
    <p:sldId xmlns:r="http://schemas.openxmlformats.org/officeDocument/2006/relationships" id="256" r:id="Raab40bbeced34148"/>
    <p:sldId xmlns:r="http://schemas.openxmlformats.org/officeDocument/2006/relationships" id="257" r:id="Rf6cee8de3c564f61"/>
    <p:sldId xmlns:r="http://schemas.openxmlformats.org/officeDocument/2006/relationships" id="258" r:id="Ra9b485d278d249f9"/>
    <p:sldId xmlns:r="http://schemas.openxmlformats.org/officeDocument/2006/relationships" id="259" r:id="Rf8f5281e686d4ff1"/>
    <p:sldId xmlns:r="http://schemas.openxmlformats.org/officeDocument/2006/relationships" id="260" r:id="R645fd19f8a8b469a"/>
    <p:sldId xmlns:r="http://schemas.openxmlformats.org/officeDocument/2006/relationships" id="261" r:id="R1a0ca3b302854908"/>
    <p:sldId xmlns:r="http://schemas.openxmlformats.org/officeDocument/2006/relationships" id="262" r:id="Rdb9919eceb5446d5"/>
    <p:sldId xmlns:r="http://schemas.openxmlformats.org/officeDocument/2006/relationships" id="263" r:id="R39b49e4e1db845cd"/>
    <p:sldId xmlns:r="http://schemas.openxmlformats.org/officeDocument/2006/relationships" id="264" r:id="R40d1c7d19362478d"/>
    <p:sldId xmlns:r="http://schemas.openxmlformats.org/officeDocument/2006/relationships" id="265" r:id="R5f77735d78f3429a"/>
    <p:sldId xmlns:r="http://schemas.openxmlformats.org/officeDocument/2006/relationships" id="266" r:id="Rb75e34e634b94c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cf3b00b9e641fb" /><Relationship Type="http://schemas.openxmlformats.org/officeDocument/2006/relationships/slideMaster" Target="/ppt/slideMasters/slideMaster1.xml" Id="Re95ebdeadd344c93" /><Relationship Type="http://schemas.openxmlformats.org/officeDocument/2006/relationships/notesMaster" Target="/ppt/notesMasters/notesMaster1.xml" Id="R64f48d2d8ebb425e" /><Relationship Type="http://schemas.openxmlformats.org/officeDocument/2006/relationships/presProps" Target="/ppt/presProps.xml" Id="Rfa6db46e4a344423" /><Relationship Type="http://schemas.openxmlformats.org/officeDocument/2006/relationships/tableStyles" Target="/ppt/tableStyles.xml" Id="R960127348dfb4b65" /><Relationship Type="http://schemas.openxmlformats.org/officeDocument/2006/relationships/slide" Target="/ppt/slides/slide1.xml" Id="Raab40bbeced34148" /><Relationship Type="http://schemas.openxmlformats.org/officeDocument/2006/relationships/slide" Target="/ppt/slides/slide2.xml" Id="Rf6cee8de3c564f61" /><Relationship Type="http://schemas.openxmlformats.org/officeDocument/2006/relationships/slide" Target="/ppt/slides/slide3.xml" Id="Ra9b485d278d249f9" /><Relationship Type="http://schemas.openxmlformats.org/officeDocument/2006/relationships/slide" Target="/ppt/slides/slide4.xml" Id="Rf8f5281e686d4ff1" /><Relationship Type="http://schemas.openxmlformats.org/officeDocument/2006/relationships/slide" Target="/ppt/slides/slide5.xml" Id="R645fd19f8a8b469a" /><Relationship Type="http://schemas.openxmlformats.org/officeDocument/2006/relationships/slide" Target="/ppt/slides/slide6.xml" Id="R1a0ca3b302854908" /><Relationship Type="http://schemas.openxmlformats.org/officeDocument/2006/relationships/slide" Target="/ppt/slides/slide7.xml" Id="Rdb9919eceb5446d5" /><Relationship Type="http://schemas.openxmlformats.org/officeDocument/2006/relationships/slide" Target="/ppt/slides/slide8.xml" Id="R39b49e4e1db845cd" /><Relationship Type="http://schemas.openxmlformats.org/officeDocument/2006/relationships/slide" Target="/ppt/slides/slide9.xml" Id="R40d1c7d19362478d" /><Relationship Type="http://schemas.openxmlformats.org/officeDocument/2006/relationships/slide" Target="/ppt/slides/slide10.xml" Id="R5f77735d78f3429a" /><Relationship Type="http://schemas.openxmlformats.org/officeDocument/2006/relationships/slide" Target="/ppt/slides/slide11.xml" Id="Rb75e34e634b94c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fda3bf959841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dfdc3fcff24b3e" /><Relationship Type="http://schemas.openxmlformats.org/officeDocument/2006/relationships/notesMaster" Target="/ppt/notesMasters/notesMaster1.xml" Id="R91b18aff29f64a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ad71ae3b614749" /><Relationship Type="http://schemas.openxmlformats.org/officeDocument/2006/relationships/notesMaster" Target="/ppt/notesMasters/notesMaster1.xml" Id="R15820a699c8441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eeb47dd36c4685" /><Relationship Type="http://schemas.openxmlformats.org/officeDocument/2006/relationships/notesMaster" Target="/ppt/notesMasters/notesMaster1.xml" Id="R90b29d1f0bda46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c0cc9a9a2e43bb" /><Relationship Type="http://schemas.openxmlformats.org/officeDocument/2006/relationships/notesMaster" Target="/ppt/notesMasters/notesMaster1.xml" Id="Raa107b702e6f47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44b4329bde4c29" /><Relationship Type="http://schemas.openxmlformats.org/officeDocument/2006/relationships/notesMaster" Target="/ppt/notesMasters/notesMaster1.xml" Id="R33ea2e332c4741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8bfe42ca054d0b" /><Relationship Type="http://schemas.openxmlformats.org/officeDocument/2006/relationships/notesMaster" Target="/ppt/notesMasters/notesMaster1.xml" Id="R5055a55c544442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410f6e72b948f0" /><Relationship Type="http://schemas.openxmlformats.org/officeDocument/2006/relationships/notesMaster" Target="/ppt/notesMasters/notesMaster1.xml" Id="Rb06c56a93ec34d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9e8e55df724c3a" /><Relationship Type="http://schemas.openxmlformats.org/officeDocument/2006/relationships/notesMaster" Target="/ppt/notesMasters/notesMaster1.xml" Id="R41699340014742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8e027b1b934b83" /><Relationship Type="http://schemas.openxmlformats.org/officeDocument/2006/relationships/notesMaster" Target="/ppt/notesMasters/notesMaster1.xml" Id="R4bb61217896d4b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e2150e60414770" /><Relationship Type="http://schemas.openxmlformats.org/officeDocument/2006/relationships/notesMaster" Target="/ppt/notesMasters/notesMaster1.xml" Id="Rbd5de67af58843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6348bf2e274389" /><Relationship Type="http://schemas.openxmlformats.org/officeDocument/2006/relationships/notesMaster" Target="/ppt/notesMasters/notesMaster1.xml" Id="R4c386ba1e5f94b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02f5e9cb9f48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4ea9eee4bb4f34" /><Relationship Type="http://schemas.openxmlformats.org/officeDocument/2006/relationships/slideLayout" Target="/ppt/slideLayouts/slideLayout1.xml" Id="R076b5252394d46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6b5252394d46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3c251f7aa4088" /><Relationship Type="http://schemas.openxmlformats.org/officeDocument/2006/relationships/image" Target="/ppt/media/image.png" Id="R3d560b56288b4d6b" /><Relationship Type="http://schemas.openxmlformats.org/officeDocument/2006/relationships/notesSlide" Target="/ppt/notesSlides/notesSlide1.xml" Id="R9a86b3acbfed4e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437ea69fd47c8" /><Relationship Type="http://schemas.openxmlformats.org/officeDocument/2006/relationships/notesSlide" Target="/ppt/notesSlides/notesSlide2.xml" Id="Reb08227ea87542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4bfc30c7f487f" /><Relationship Type="http://schemas.openxmlformats.org/officeDocument/2006/relationships/notesSlide" Target="/ppt/notesSlides/notesSlide3.xml" Id="R2d3d85105a9841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4ca02c9c24a09" /><Relationship Type="http://schemas.openxmlformats.org/officeDocument/2006/relationships/notesSlide" Target="/ppt/notesSlides/notesSlide4.xml" Id="R28c2a507324e46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19793cef9403e" /><Relationship Type="http://schemas.openxmlformats.org/officeDocument/2006/relationships/notesSlide" Target="/ppt/notesSlides/notesSlide5.xml" Id="Re2987c75388e4f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1c313179c4a7d" /><Relationship Type="http://schemas.openxmlformats.org/officeDocument/2006/relationships/notesSlide" Target="/ppt/notesSlides/notesSlide6.xml" Id="R5e7e2cf0274e4b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138bc10164bc0" /><Relationship Type="http://schemas.openxmlformats.org/officeDocument/2006/relationships/notesSlide" Target="/ppt/notesSlides/notesSlide7.xml" Id="R42c98dbf6eef4d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7be33409e4e79" /><Relationship Type="http://schemas.openxmlformats.org/officeDocument/2006/relationships/notesSlide" Target="/ppt/notesSlides/notesSlide8.xml" Id="R54ba9a6180ad4d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cc55e5a274ccd" /><Relationship Type="http://schemas.openxmlformats.org/officeDocument/2006/relationships/notesSlide" Target="/ppt/notesSlides/notesSlide9.xml" Id="R26e92ac0bc0f42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3ae0ebcf94395" /><Relationship Type="http://schemas.openxmlformats.org/officeDocument/2006/relationships/notesSlide" Target="/ppt/notesSlides/notesSlide10.xml" Id="R4c0c0a35c2b54a5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f4c156f0a44524" /><Relationship Type="http://schemas.openxmlformats.org/officeDocument/2006/relationships/notesSlide" Target="/ppt/notesSlides/notesSlide11.xml" Id="R51037240d9e648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CDC6E-56B4-4EC4-B368-0381C65F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57A19-919C-473F-9547-B693DA06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F066FA-85A7-4680-BE94-3AE5A5F9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Background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E0BFB-3234-46AE-A97C-6C5165C9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maps a week of Instagram and TikTok posts for its spring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5B3AA-1923-4A78-A2D6-FD96EDD4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4632E-28E6-413F-A806-81694BB3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E4849-75CB-410F-8A92-5D48A671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13635-C93F-4971-998E-B74DDD99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560b56288b4d6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37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1E603-A27B-4B77-9553-8B24C6B5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7F6D6-702D-4DA0-A343-AAA05147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18032-6E0E-46A2-8B06-AE56FC330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2D3B1-0B08-4A82-BCC2-E1BB11F1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5424A-BB53-4636-9D19-7F59A0E7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background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B286D0-2CAE-41CB-A904-A9525C51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15002-193A-4EEA-97A2-70D90622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F59057-17D9-4390-9E8C-A0B6A344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B3655-D804-4EB5-8555-923ADD5E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314938-50AF-40AD-9154-57B2A8AE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DDE96-531C-4034-9242-9392F72B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64213C-0929-462E-90C3-F971096D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E82D5C-C437-4958-8591-0AF92758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0692F5-8115-4511-BF4C-AF4331E8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34646-C440-4033-A37B-11075CE1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578B06-DA0E-4AB8-A332-AB1AA83D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A2A1B-5B35-45C6-A5C7-89395C9B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visual styles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FEA717-79A5-4638-9508-895D1BE3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ABE3EE-FA21-4556-BE7C-98007A24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6E8265-DF92-4C05-9AAB-0F32A02D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E65F2D-F8BE-4693-B1DE-A3AEE9A4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daily posts</a:t>
            </a:r>
          </a:p>
        </p:txBody>
      </p:sp>
    </p:spTree>
    <p:extLst>
      <p:ext uri="{BB962C8B-B14F-4D97-AF65-F5344CB8AC3E}">
        <p14:creationId xmlns:p14="http://schemas.microsoft.com/office/powerpoint/2010/main" val="8963909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EDAF7-3EBC-4FAE-B42D-A10BAE0B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E5EB86-ADEF-4649-BCE8-D8F2AF70E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8A76D-DB19-4A26-B473-BD0FFF01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36338-B866-4117-B9F5-54A639DE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49D8A-8222-4D32-90F0-26E6136E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cohesive social campaign around one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4EA18-0834-493A-A423-5A24C172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B6D62-68D7-4147-86AA-5F316DDF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360641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77476C-078D-4D6C-A6A6-7036C584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369E2-52AF-48A6-B14C-72C8DAA9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B844DB-FD75-4D3D-8451-4FE65102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83054D-D3AD-4B21-A891-3E6000D6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D6D2E-7F8C-443F-BEC3-101241F9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social media background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8B594-271B-40AB-829C-911AC273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43ED0-848A-4CA2-B35F-2AA74984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902093-233C-432A-B64D-706914FE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B5A346-788B-4BE3-A496-85768187E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background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4978AA-CD12-42FC-8B1E-3AAF5AD8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E6EB3-6335-4D9F-8C4B-2EB59BFB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7DA28A-AFAF-42C8-AB18-1FAA4FD7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517D14-AC6E-40CF-96D9-59AF50F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BAA88D-5457-487D-95B1-4AB1D3D7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cohesive social campaign around 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A3DA77-2987-4208-BAFF-80B14537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CFEDF1-46F8-4DA3-81FA-BDFD65ED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09A2EE-F41D-47A9-BCE1-B8E349B6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985FD-D82D-431D-BE2E-849AEB98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55E62-8E43-4974-BAC8-7036FFB1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audience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E47623-7250-483B-B2DF-2C6C0A50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69820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5DBC6D-BDB9-4645-B52D-626B2BDF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885F5-C313-49F6-AD1D-185C57B7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5B09C-82ED-44A8-959B-0DFD9077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EAFED-4328-4367-AB7A-6FCE5881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440458-27E2-49A7-9D26-1ED5CB90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1F7C2-0EAE-4C25-94D3-D625EA3C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B6CA62-4868-4054-9DA1-FC41BE20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B0D78-93A2-4986-A443-B6708406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725944-BD48-4996-912B-38CC56A5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69F8C-93E6-47A2-B688-F1844A54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D555C0-A932-4F64-A387-24076AEC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84978B-C982-43C3-80FB-9423DF40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F63EED-D553-4276-ACDD-0B5D3D48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1A579-C7AB-4417-9093-93C78E03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C9D00E-6F9E-4DB7-8083-622E2183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E78EE1-2DFF-4747-BCC9-2254977C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2511D-3764-4EEB-895E-CE10914B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visual styles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31562-3140-4DA8-9282-2C47B2D5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73DC0-07D8-4F65-BEDF-D3C4991D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1047BC-1B75-46DD-BD4F-671993A0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32D067-C90F-4F80-9740-A1B14951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daily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805EFB-F780-42D4-8C86-B5E184E9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5E84FA-27E6-4114-8225-F0E90D3D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A35F8E-5082-4715-B6D6-BFC0CE7E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B52CE4-7BB5-47C2-8DC4-4567E401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audience replies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2E5C1E-DD05-4F1A-8E6F-A719A6F4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112527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8175CD-638E-4E60-8973-5B69E57C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38D10-87EB-46F3-A4E7-225975CB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8F2CB4-9F3B-4982-9EE8-9A55FB434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A5D85-3F69-4193-BA5B-8D3B8505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8C8B1-39A5-4ACF-A397-FCC1CAB8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background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E4A30D-99BB-445E-8C1D-30CD26B0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100BF-77DB-42FD-8DD2-8F9D37E3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6598C-FFFC-404D-97DC-8A8AC479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42981-2B7B-4FCB-8FCB-304EBC7C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look random across each platform.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945D0-FDD6-4D68-B8CC-33328137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653B3-F82A-4F7B-8590-854CD336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Caption ideas take too long to finalize.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00C9A-50C9-424C-9292-E735DA9C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7DAFD6-6B24-4666-B4C1-EC5F57DA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feels scattered.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B0033-912E-49F8-AC92-7A6DBB12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557DDE-5ADD-4ECC-87DD-F5423A29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657040-D97D-46C7-A186-D2970004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DA890-6DBB-4B3B-B9BC-71694FBD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follows one clear visual style.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21805D-4C1F-4700-81B2-D3EBE8E5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8ED01-D0B7-426D-8DD3-D2E35A77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Captions support the same campaign theme.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389281-6BB9-4EA7-A1C6-FC425764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0550D6-862A-4E42-9D3B-DA5017BC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feels organized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943868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ADAC7-EE0C-4FB2-BBC7-B5FB4B41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8DFED-773F-42FF-9F49-BA0897B3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4F1783-E7DB-4080-9875-483C269A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C0EC8-F6E0-455F-8CAE-14004DE4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51A80-5906-472A-A4AC-44ED9A92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9DA8F-E49B-4D6D-AC28-9658CD3E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AED405-4565-4CF9-AC6A-D0F9B2B3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59AEB-08F7-451E-B8F5-2779D449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BCAB01-CA37-4782-9756-019A8583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A22D5-EE3D-4C10-9042-CE1900A3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posting new menu items with a consistent look.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7C9A6-1346-4056-9115-DD6E48A3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DB6F52-4D27-4E5E-B704-FE327AF1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6F399C-1249-4410-BA01-FDC2089B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74970E-8C98-4CB7-BFDF-3DD4A590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B2AFA4-6BA2-4AC3-94F3-5018149E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content outline that keeps each post on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CB003-AA1C-42EA-ADAE-7A48C3C5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E6294B-056D-4FF2-A054-C6B383BA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5F60A5-7DE7-4E7E-9B54-5D8464AA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64EE7-857B-4FF1-95BE-8DD4819D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134E11-2350-48F9-B670-754540F4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an easy way to organize captions, visuals, and timing.</a:t>
            </a:r>
          </a:p>
        </p:txBody>
      </p:sp>
    </p:spTree>
    <p:extLst>
      <p:ext uri="{BB962C8B-B14F-4D97-AF65-F5344CB8AC3E}">
        <p14:creationId xmlns:p14="http://schemas.microsoft.com/office/powerpoint/2010/main" val="232543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DAA3EA1-6E07-4DB8-84F5-77EE23B6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FFFC66-9A2D-485F-9401-CF77CD7C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32511-E477-4C85-AA9E-ED40C746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D9C2F-DE82-47C3-8971-BD793AD6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237F13-BC5A-4DA8-A77C-B4969057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B08B7-CBD7-477A-940F-DCD5705F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84277A-7870-408A-832E-77CE4DDF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DCF4E-BE59-4C66-8194-5C80DBAF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5756E-B36C-4828-9EAC-38E1B297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F0D7F-7779-4736-88F6-2B06B494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3801C-00EE-4A49-8BDD-2F24103E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60918-1AD4-49F8-ADB6-F0FF4833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F2197-3987-489A-9A3C-BE96A94C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26DEAE-0A8A-4C5F-B1F5-23593642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26D1B-2103-4C53-9F39-3A747832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BA67AF-E35F-4990-A2F3-9EB8570F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A35C1-6057-45A0-95B7-6EFAAA53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E5F2A6-C879-46F9-8A07-9DFE9368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695719-EFC0-467A-9EBC-C41982FE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0624D9-2AA8-4356-8C83-A18D8E02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AF8DBC-C004-4870-AAC0-C5F68288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FC412E-0F94-4B4E-8431-B54BAB47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E4D872-3686-4FF5-A31E-1D9A3676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visual styles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6F51D3-14FB-4CEF-8DC0-AA9415E2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5A09E8-DF57-4A8D-BA24-DF394218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6DD880-EADD-4E18-8E35-1483889E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9377E3-FBC8-4496-A05E-41857FA9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0B1C8A-4524-44A5-B795-A9BB98D3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AA431A2-45A9-44A0-A93D-2F962F18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daily posts</a:t>
            </a:r>
          </a:p>
        </p:txBody>
      </p:sp>
    </p:spTree>
    <p:extLst>
      <p:ext uri="{BB962C8B-B14F-4D97-AF65-F5344CB8AC3E}">
        <p14:creationId xmlns:p14="http://schemas.microsoft.com/office/powerpoint/2010/main" val="6067828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04FF8F-9367-457B-B1C9-25E7BFB1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930A0-F5FB-4507-AA95-CA366E13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DA6F1-832D-4A1A-90D6-BBE57B83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6DB0D-12BC-46B6-9C74-50C83652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FBA6F-C455-408D-A2F5-0847434F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background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F0CF7-B9C7-45C5-B6B6-066CDC89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B5CEC-F1BE-4BE3-AF77-94495AFA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7808A7-5EB8-4A36-8656-A1A25DBE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keep its spring launch posts unified from teaser to recap?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9E045-6E5F-426B-B7E9-EEAAF8EE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D13F26-5FDF-4137-B629-343E4C79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23F78-D789-427A-8876-76B3F759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A0E40C-B17E-4E7D-81BC-704A6224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post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14670-A3D5-4B57-8E06-2FD89711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C07C93-D5E7-4BF4-865F-FAF350C4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22A749-44FC-4566-908A-CE328FE0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visual styles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E5FAE-1904-434D-A6DA-F037B259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3C563E-78D1-4FDF-ACE7-7C1E10C1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DA875-B2C1-4F6F-BB75-E025C4F8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audience replies</a:t>
            </a:r>
          </a:p>
        </p:txBody>
      </p:sp>
    </p:spTree>
    <p:extLst>
      <p:ext uri="{BB962C8B-B14F-4D97-AF65-F5344CB8AC3E}">
        <p14:creationId xmlns:p14="http://schemas.microsoft.com/office/powerpoint/2010/main" val="18197369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E4354D-000C-4242-847A-F320ACDF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9082A-FA2E-418F-916D-92BF1949C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1BFB5F-E509-45F8-82B0-FEC8EE06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78BB88-2E87-4027-B16E-0421FFA5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F9300-CEED-4C66-9944-1CD8D2C2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background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6E61D-DD29-4719-B63B-5FD33618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3BF72-F90D-4B7A-8AB8-C3A6A7FD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191EC-D6CF-49E0-93D4-074CF2B3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AA1E0-2189-49E3-A3A3-9C59300C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5337F-69C6-43D8-850D-86FDF008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66DA49-80F0-4C84-B329-F05FAEEB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5794C9-FF29-4194-B023-1E1C563E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70CDD-4798-4BAC-900D-6819EE5F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C60081-FA2B-419A-907B-A2E29997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post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5CFC1-FB92-4363-8CF9-FBEE6E02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A844E-EE09-4752-8C30-42507D86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AE350-D9BE-425F-BE07-352C4B0A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A0CF2-AA45-407C-85B3-E6493F8D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3A8F69-CEE7-4593-A7D5-E27F9F32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visual styles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99D922-ECBF-4F44-A9AC-93D930BE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A076CA-75F3-4BF8-91C8-CF4EA770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AE188C-82BC-4496-B953-541C9C38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EAE1AF-1BA9-4567-AF81-6890E912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017AC8-39DA-42FE-BED1-1669BB5F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audience replies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B88BD9-1F52-4845-88CA-C0668B9E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46955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F18DE-5A7A-4BCA-BE3C-950F778B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E0AD8-1BAA-4368-85D8-EEAFCD56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E804F3-D403-4BD7-BC1F-81591BC73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turns posts into one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75721-E5A4-4E9E-8269-E4804612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3BA4C7-F7C7-42C1-9759-C3AE07B0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B12AD-959F-4DA9-A926-0C2A603D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0892E-361C-4C53-8BD1-8E945A03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05426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2026-10-01T23:31:39.5650000Z</dcterms:created>
  <dcterms:modified xsi:type="dcterms:W3CDTF">2026-10-01T23:31:39.5650000Z</dcterms:modified>
</coreProperties>
</file>