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b6017a0818438f" /><Relationship Type="http://schemas.openxmlformats.org/officeDocument/2006/relationships/extended-properties" Target="/docProps/app.xml" Id="R5d492c1777074c3c" /><Relationship Type="http://schemas.openxmlformats.org/officeDocument/2006/relationships/officeDocument" Target="/ppt/presentation.xml" Id="Rfc6b2873165241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5455f4abfc4340"/>
  </p:sldMasterIdLst>
  <p:notesMasterIdLst>
    <p:notesMasterId xmlns:r="http://schemas.openxmlformats.org/officeDocument/2006/relationships" r:id="R613d062a5df84fcc"/>
  </p:notesMasterIdLst>
  <p:sldIdLst>
    <p:sldId xmlns:r="http://schemas.openxmlformats.org/officeDocument/2006/relationships" id="256" r:id="R369e0d575a2a4b63"/>
    <p:sldId xmlns:r="http://schemas.openxmlformats.org/officeDocument/2006/relationships" id="257" r:id="R74b7993f15d94832"/>
    <p:sldId xmlns:r="http://schemas.openxmlformats.org/officeDocument/2006/relationships" id="258" r:id="R1affef41110949e7"/>
    <p:sldId xmlns:r="http://schemas.openxmlformats.org/officeDocument/2006/relationships" id="259" r:id="R311bbeb97e4941ab"/>
    <p:sldId xmlns:r="http://schemas.openxmlformats.org/officeDocument/2006/relationships" id="260" r:id="R2ec704fd0cb941bf"/>
    <p:sldId xmlns:r="http://schemas.openxmlformats.org/officeDocument/2006/relationships" id="261" r:id="R7e547c81d8b54540"/>
    <p:sldId xmlns:r="http://schemas.openxmlformats.org/officeDocument/2006/relationships" id="262" r:id="Ra5013e282e604b8e"/>
    <p:sldId xmlns:r="http://schemas.openxmlformats.org/officeDocument/2006/relationships" id="263" r:id="R0ee287081d15462f"/>
    <p:sldId xmlns:r="http://schemas.openxmlformats.org/officeDocument/2006/relationships" id="264" r:id="Rc0c3852293404321"/>
    <p:sldId xmlns:r="http://schemas.openxmlformats.org/officeDocument/2006/relationships" id="265" r:id="R9b7a10e3f4764e1a"/>
    <p:sldId xmlns:r="http://schemas.openxmlformats.org/officeDocument/2006/relationships" id="266" r:id="R67d91081fc0246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1d6969bd9444b2" /><Relationship Type="http://schemas.openxmlformats.org/officeDocument/2006/relationships/slideMaster" Target="/ppt/slideMasters/slideMaster1.xml" Id="R0d5455f4abfc4340" /><Relationship Type="http://schemas.openxmlformats.org/officeDocument/2006/relationships/notesMaster" Target="/ppt/notesMasters/notesMaster1.xml" Id="R613d062a5df84fcc" /><Relationship Type="http://schemas.openxmlformats.org/officeDocument/2006/relationships/presProps" Target="/ppt/presProps.xml" Id="R9c5c8d1e28654e65" /><Relationship Type="http://schemas.openxmlformats.org/officeDocument/2006/relationships/tableStyles" Target="/ppt/tableStyles.xml" Id="R5b2194c013824eec" /><Relationship Type="http://schemas.openxmlformats.org/officeDocument/2006/relationships/slide" Target="/ppt/slides/slide1.xml" Id="R369e0d575a2a4b63" /><Relationship Type="http://schemas.openxmlformats.org/officeDocument/2006/relationships/slide" Target="/ppt/slides/slide2.xml" Id="R74b7993f15d94832" /><Relationship Type="http://schemas.openxmlformats.org/officeDocument/2006/relationships/slide" Target="/ppt/slides/slide3.xml" Id="R1affef41110949e7" /><Relationship Type="http://schemas.openxmlformats.org/officeDocument/2006/relationships/slide" Target="/ppt/slides/slide4.xml" Id="R311bbeb97e4941ab" /><Relationship Type="http://schemas.openxmlformats.org/officeDocument/2006/relationships/slide" Target="/ppt/slides/slide5.xml" Id="R2ec704fd0cb941bf" /><Relationship Type="http://schemas.openxmlformats.org/officeDocument/2006/relationships/slide" Target="/ppt/slides/slide6.xml" Id="R7e547c81d8b54540" /><Relationship Type="http://schemas.openxmlformats.org/officeDocument/2006/relationships/slide" Target="/ppt/slides/slide7.xml" Id="Ra5013e282e604b8e" /><Relationship Type="http://schemas.openxmlformats.org/officeDocument/2006/relationships/slide" Target="/ppt/slides/slide8.xml" Id="R0ee287081d15462f" /><Relationship Type="http://schemas.openxmlformats.org/officeDocument/2006/relationships/slide" Target="/ppt/slides/slide9.xml" Id="Rc0c3852293404321" /><Relationship Type="http://schemas.openxmlformats.org/officeDocument/2006/relationships/slide" Target="/ppt/slides/slide10.xml" Id="R9b7a10e3f4764e1a" /><Relationship Type="http://schemas.openxmlformats.org/officeDocument/2006/relationships/slide" Target="/ppt/slides/slide11.xml" Id="R67d91081fc0246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87cefc0d5c4d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be4bbe6480440e" /><Relationship Type="http://schemas.openxmlformats.org/officeDocument/2006/relationships/notesMaster" Target="/ppt/notesMasters/notesMaster1.xml" Id="R49caf4ccce804c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6f1cfd03004e9b" /><Relationship Type="http://schemas.openxmlformats.org/officeDocument/2006/relationships/notesMaster" Target="/ppt/notesMasters/notesMaster1.xml" Id="R888f22932a8d43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76c22098324a6f" /><Relationship Type="http://schemas.openxmlformats.org/officeDocument/2006/relationships/notesMaster" Target="/ppt/notesMasters/notesMaster1.xml" Id="R6fbef5370e7348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2bf09a0c774612" /><Relationship Type="http://schemas.openxmlformats.org/officeDocument/2006/relationships/notesMaster" Target="/ppt/notesMasters/notesMaster1.xml" Id="R91f43494f6804e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966ecc96ce4caf" /><Relationship Type="http://schemas.openxmlformats.org/officeDocument/2006/relationships/notesMaster" Target="/ppt/notesMasters/notesMaster1.xml" Id="Rfb0e6c127bf545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bf3c8ddd4224bc3" /><Relationship Type="http://schemas.openxmlformats.org/officeDocument/2006/relationships/notesMaster" Target="/ppt/notesMasters/notesMaster1.xml" Id="R52263215970848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9f6337786f48c4" /><Relationship Type="http://schemas.openxmlformats.org/officeDocument/2006/relationships/notesMaster" Target="/ppt/notesMasters/notesMaster1.xml" Id="Rda000dd468f44a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9aac441d1c4873" /><Relationship Type="http://schemas.openxmlformats.org/officeDocument/2006/relationships/notesMaster" Target="/ppt/notesMasters/notesMaster1.xml" Id="R798f4ab4b2334c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ccc68787374f7c" /><Relationship Type="http://schemas.openxmlformats.org/officeDocument/2006/relationships/notesMaster" Target="/ppt/notesMasters/notesMaster1.xml" Id="R14de05baa19f47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919273a5704c34" /><Relationship Type="http://schemas.openxmlformats.org/officeDocument/2006/relationships/notesMaster" Target="/ppt/notesMasters/notesMaster1.xml" Id="R17e08690b7af46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ede954d82524dc9" /><Relationship Type="http://schemas.openxmlformats.org/officeDocument/2006/relationships/notesMaster" Target="/ppt/notesMasters/notesMaster1.xml" Id="Rb21a45e8fdcc4c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56183662d040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d16e562a9a4919" /><Relationship Type="http://schemas.openxmlformats.org/officeDocument/2006/relationships/slideLayout" Target="/ppt/slideLayouts/slideLayout1.xml" Id="R1575dfd1fbbc43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75dfd1fbbc43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08c8ff14064db1" /><Relationship Type="http://schemas.openxmlformats.org/officeDocument/2006/relationships/image" Target="/ppt/media/image.png" Id="R2ca7f021f9aa4533" /><Relationship Type="http://schemas.openxmlformats.org/officeDocument/2006/relationships/notesSlide" Target="/ppt/notesSlides/notesSlide1.xml" Id="R48fb50f16b7b49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62f81c0d14077" /><Relationship Type="http://schemas.openxmlformats.org/officeDocument/2006/relationships/notesSlide" Target="/ppt/notesSlides/notesSlide2.xml" Id="R7287b4fa355840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2efb0aec3047d4" /><Relationship Type="http://schemas.openxmlformats.org/officeDocument/2006/relationships/notesSlide" Target="/ppt/notesSlides/notesSlide3.xml" Id="R9a96f7e41b0c41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c8121520345f3" /><Relationship Type="http://schemas.openxmlformats.org/officeDocument/2006/relationships/notesSlide" Target="/ppt/notesSlides/notesSlide4.xml" Id="R9765328a102c4d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20e356dce42ec" /><Relationship Type="http://schemas.openxmlformats.org/officeDocument/2006/relationships/notesSlide" Target="/ppt/notesSlides/notesSlide5.xml" Id="R243c9fda75ec4b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787b4b08c4e63" /><Relationship Type="http://schemas.openxmlformats.org/officeDocument/2006/relationships/notesSlide" Target="/ppt/notesSlides/notesSlide6.xml" Id="R22ab6633b74d47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c9772dab04a0f" /><Relationship Type="http://schemas.openxmlformats.org/officeDocument/2006/relationships/notesSlide" Target="/ppt/notesSlides/notesSlide7.xml" Id="Ra5edc2e83f2543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ff5dcae994a75" /><Relationship Type="http://schemas.openxmlformats.org/officeDocument/2006/relationships/notesSlide" Target="/ppt/notesSlides/notesSlide8.xml" Id="R0d046b86a8d247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4c3eeeff44e45" /><Relationship Type="http://schemas.openxmlformats.org/officeDocument/2006/relationships/notesSlide" Target="/ppt/notesSlides/notesSlide9.xml" Id="Ra2e1021edc9048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bb5772a404372" /><Relationship Type="http://schemas.openxmlformats.org/officeDocument/2006/relationships/notesSlide" Target="/ppt/notesSlides/notesSlide10.xml" Id="R153603066d584e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1374f7af534a7b" /><Relationship Type="http://schemas.openxmlformats.org/officeDocument/2006/relationships/notesSlide" Target="/ppt/notesSlides/notesSlide11.xml" Id="Ra4819381640c43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CF125C-D850-46C8-A577-E44B3B93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A7A90-A0E2-4438-845F-AA9A531A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DD3DF-719B-4714-9688-EBCEEBEC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Brand Guidelines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E0A34-1B69-4E9F-B1D3-01D11842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playful guide for Luna Bean Coffee’s Instagram, TikTok, and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96E38B-EA66-4D98-8641-2AA78C34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ADE65B-4DB1-4D08-A01B-A423FDAA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5446F-1ACF-42B9-B7B2-AFC0D144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E30DE-F696-4BEB-A994-35225D22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7f021f9aa453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988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2CEA9F-7125-426B-A468-E1D5CA52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2A06A-1A2E-4C65-8D30-3CFE47F5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A901FF-F008-4BE6-84C1-05AC68AA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1DC5E-E780-4ACF-A905-CE9DA196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D795D-AD75-4F19-9032-7C4F5380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D3A12-9B49-4868-BC24-27BD958D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EDF395-A0C3-4197-B7D5-7578E10F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AF344-8A86-4EF2-BD24-C9AF0086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C46C8-31DF-4E41-AFD7-0E0333BB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voice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EEB246-0C10-4EFF-9039-EACDA3F2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6E15CB-5A73-4CF5-8041-E9625F81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D9C83-C317-40AA-9B7B-4CAF0866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System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7CC33-5D20-4656-8C25-B251EBF6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54359E-BE04-41A6-95DA-FC97C029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6792F2-4FB0-4740-AEAC-08111BAE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5C6871-6825-432B-B601-F7B91B4F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Formats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3CC714-8BF8-43BC-A203-637EE8CF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302492-01C2-48D9-B04E-99FB29ED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473DA5-F684-42B1-ADF8-6FF496A9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04BFFF-0733-4CA9-9B3C-A98EE282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Do &amp; Don’t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5DE326-FC20-4485-96B0-7DB19834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captions</a:t>
            </a:r>
          </a:p>
        </p:txBody>
      </p:sp>
    </p:spTree>
    <p:extLst>
      <p:ext uri="{BB962C8B-B14F-4D97-AF65-F5344CB8AC3E}">
        <p14:creationId xmlns:p14="http://schemas.microsoft.com/office/powerpoint/2010/main" val="17612167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E69CA4-AD4E-4E12-9F45-0FB41D7E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A895F-D392-4528-835B-9DE4D03D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BB70AF-78F4-46F5-A1F9-B885AA6AC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86819-8B81-46F6-8D7C-2A8E7E5B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A7620D-C1EC-46C6-8BCB-FD6F979B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Keep every post warm, clear, and instantly recognizable.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D6FAF-BFD7-4628-9DE9-DC95FBBD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9457A-82AA-4756-A2D2-F252985C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50273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877629-5F3A-4F62-ACBC-04BF81D4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BFF71-4B66-4C23-A5F5-5F64F399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1C3FA5-0D2D-42BE-AFED-6CD3777E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2A8D0E-A835-4FDE-89D3-12E08FF3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8E809-D218-4497-9334-B36B0F39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3C4BAE-3613-4571-92B2-C9F112E2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226BC-BE7B-4A37-815D-D139BB21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31564D-6B1B-4477-84AD-80A5D54F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5D2EB-B933-4BF1-8CEE-6735347D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voice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F8A273-FEDF-4990-AFD5-115A69C5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EF213-04FF-42D7-837F-FFC1E746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BA0C4-55E5-4529-956D-F5601AF8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1DF11-DF90-4AC2-A0B4-E62E8AF2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CF232E-CA59-4577-A88A-02488644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53BCA-622F-48DA-B160-64E02019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A4D76-7455-4C38-AF37-0F12619A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3ED3B4-E7DA-4E2D-8E3D-AA91FD68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61B237-B1D0-4E12-92C3-A791B122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8739B0-5E3F-4B8C-B90E-D2CCFAFA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B1CDC2-C344-4E81-A7C1-00E3173E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31833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EA2129-8214-4C1F-BE35-E73F6ACE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E8AE7-2ED8-41EA-9F3D-243EEE73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A386D5-AABF-40D8-B9D7-F02B638B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CCC942-6776-4ED5-BF76-149E3570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A986E-57E4-4B8C-995B-743BE6A0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30827-1A36-4A4E-8186-618118C4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68294-BF29-445D-B383-3F57C2D8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9F28C-B84B-4F9E-8797-0CB131E0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5EF206-6BA3-470B-85F5-D6CA5EEF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voice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991DC-540F-4B91-840D-62AED44B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5235D5-DD08-4C8B-B51E-E00C3D33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0BD4FE-C54B-4D36-A17D-79C7FF8C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A9F48-575A-4E36-B6B7-C865FEEE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02C99-1031-439F-84C5-5122D441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308D70-37EB-498F-A7D5-977AAC67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19527D-8712-4D09-B548-1FF2D724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E0EAE2-7BF1-4002-B9C1-89EAB086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CDABAE-566A-4FFB-909F-DCB60F1A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F1F26B-AF25-437E-9C9E-7B02F21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A62C82-4E5A-4A1B-A79E-F7DCB8B8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07038A-8D75-4D93-BBFC-5D3A2B03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8584B4-B2C6-4BCD-93DA-01BD9C4C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858A81-81EE-4082-8C0B-A0131B1C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6902CC-FD0B-435F-A2AA-4D61215F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EF49E8-56D5-403B-A1DB-41A73037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examples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6DFA6B-7F4A-4DC2-8BC2-BBFAC8A8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93651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7EE56C-179A-4560-A38C-EF41626C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58C7E-D85E-44BC-AC41-CF05A603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D2D2C-ED09-4FFE-BC2E-DC8039A25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0D1CB-E155-4A14-931F-06365841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64DA3-315B-442B-AA87-75A50A2C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92723-A517-42B8-903A-7CEA8446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442CF-F52F-461C-A907-3BF45383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4940A-14E6-4A3C-88DD-FB9D1865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0D3E6-9783-4CD7-BD14-07CFEA80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mixed across platforms.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8D9C0-9DDC-45BF-9237-59DFE483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6BD45-E0A4-49F6-882C-904680A0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Captions sound different every week.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C438E-50B8-4A42-874E-0F2F3BC9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6E681-B5AE-4881-B3D0-10AC76F5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Designs vary by team member.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C79556-1DC4-4946-8435-D6C3EA84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56671-67AF-483A-8695-F41D9EB5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2FFBC-C033-403D-ACF5-57DA5739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E1BD91-27D2-4C0B-BB0D-F8335D58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feels like Luna Bean.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8ED39C-C6D3-4D29-A722-C08560AB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00014D-718C-4B17-92C1-72766085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tone stays friendly and clear.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7B2CB9-9FC6-48F4-A84D-AE8DB40F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55CCE2-9F49-4E27-89D6-45850C3B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Templates speed up daily publishing.</a:t>
            </a:r>
          </a:p>
        </p:txBody>
      </p:sp>
    </p:spTree>
    <p:extLst>
      <p:ext uri="{BB962C8B-B14F-4D97-AF65-F5344CB8AC3E}">
        <p14:creationId xmlns:p14="http://schemas.microsoft.com/office/powerpoint/2010/main" val="13491251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E7B1C3-703C-4934-8C07-48BA18EA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D0132-54B8-42D1-A81B-9D47351B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70395-4D80-41C0-9539-8BA6617E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85A94-EA63-4A99-A943-2D9E2DB1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D10769-98EE-4434-8CCA-DB677E91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6A2FA9-68D3-41B3-859F-99F8D772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84BE62-61A4-4566-9FCE-EA8CC452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B7EC8-BCDE-4EBA-B765-32480E60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1F506B-D132-4525-8870-EDCCBE90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B2C035-18E9-4AFF-B1EA-65110E8C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rules to keep posts consistent across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CAC61-0FE2-4394-AF6B-07213A38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8F625D-2A40-4500-A759-C2C40539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E7E5E-7CED-412B-B507-1B8263D7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8CCCB-81D6-4B8C-A10C-219B720B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CEF36-7835-4CD8-B482-213092F6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visual cues for layouts, colors, and type.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1DDBE8-1DEE-4734-8171-4C3E0281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1B76D8-A580-4E1A-8191-0CCA8353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E53ABD-D599-408B-8556-0E73BB5D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34FB1-D227-4D58-A088-74DB8B27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751EB6-711D-40B3-BA9C-6D104025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standard that protects the brand feel.</a:t>
            </a:r>
          </a:p>
        </p:txBody>
      </p:sp>
    </p:spTree>
    <p:extLst>
      <p:ext uri="{BB962C8B-B14F-4D97-AF65-F5344CB8AC3E}">
        <p14:creationId xmlns:p14="http://schemas.microsoft.com/office/powerpoint/2010/main" val="4189056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446455-ACF7-4149-8235-DA8D85C1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7D215-152B-46BD-B42D-59F62675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FC3E50-7590-45F6-A7F6-2B90CEA1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11268-184A-431D-A247-BF679D0C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E9C3F-1036-4D67-8260-4E1B1A51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A3731D-B70D-4080-99F2-767495B9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9DBD6-DE3A-4229-BBFE-6AFF2A9C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D489C-F6A0-4EAD-96C6-6B612E74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1D4C48-F9FD-4A84-B7FA-77667212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4A0E7-DF80-4755-9B4B-C740C88A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CE888D-B282-4E85-8550-77F26FBF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voice rules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E9AD3B-1AFE-4E54-84CC-49E7E1A1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640F1-36EF-4BDE-A16A-14AA4E63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57C190-97F2-4A4F-BFC0-510536C2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BF6BE4-F12F-480E-B05E-5E06953C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DCBB0E-8817-4EB3-B872-91EB2926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B7F1AE-6EDD-489D-87F8-B10956BA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74B5A6-A6A6-4576-B560-7379AB43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32240E-BF45-43F6-BA5A-AFF3CF50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65AC4-BBC0-4939-AA84-A61EB0EA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1F8923-EDA7-465D-99BA-30C0CAF3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2C18FD-2225-4644-B4C6-327C0316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83BF2F-FE41-451D-9EDB-5047F536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7079C8-A622-45D6-9072-664A62DA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8C6AB8-3B40-42A0-80E8-1FB8BC2D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F45BD9-8EB8-4155-9CAA-5686F7DE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3FC63C-2AA4-41C1-A13A-64BBE1FA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D322EE-C1E3-45B3-8CCB-D344E003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5F7040-B943-4178-B5F7-2BEE3853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captions</a:t>
            </a:r>
          </a:p>
        </p:txBody>
      </p:sp>
    </p:spTree>
    <p:extLst>
      <p:ext uri="{BB962C8B-B14F-4D97-AF65-F5344CB8AC3E}">
        <p14:creationId xmlns:p14="http://schemas.microsoft.com/office/powerpoint/2010/main" val="12167585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2608F-DA5A-40EA-80B7-1587F188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CB15F-CFAE-4E8C-AC16-FBD0869B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AE459-48A0-40EB-8CB4-E999B931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A6D16-4917-413E-8FFE-25369BB6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33D55-6ABA-4E4D-A08C-5410E69D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D62DC-A4DB-47D6-915D-F748D705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C9F69-83F3-40DE-BF1F-563C720F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7C527C-9F5B-4EC0-987D-E0D167659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Bean Coffee keep its social posts consistent without sounding stiff?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E0DE74-C0E0-4D5B-8064-07788936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8EDB22-72C5-4B4A-8279-69A90D6A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4D076-7536-47A1-9A7E-80BED673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7B021-FD6F-4F39-89E6-5B3D7BE6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DCB5F1-F055-4BC3-A36F-4B979533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62437A-81A8-43B2-8EFA-6C8D1C49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21C6FC-4323-4AFA-AD43-13DD46FC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EA3420-5CA4-453B-B93F-A2AD7E72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AD7ACB-25E9-48B4-BA2A-FF1F5463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5ABEF4-874A-4B9E-A269-7D4C68C3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examples</a:t>
            </a:r>
          </a:p>
        </p:txBody>
      </p:sp>
    </p:spTree>
    <p:extLst>
      <p:ext uri="{BB962C8B-B14F-4D97-AF65-F5344CB8AC3E}">
        <p14:creationId xmlns:p14="http://schemas.microsoft.com/office/powerpoint/2010/main" val="16581763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930306-5668-4EA8-846C-199266F6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7E456-2D5A-464C-AB7A-3553500F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06B0F-EEA7-4762-8345-90486092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36E67-05E4-4D75-8B8F-DC7C9566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0ED09-E6FE-478E-96BE-4EDC3811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E4923-A678-447D-993D-9381EB33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6FE70F-7111-4C30-A5EE-41ECAC06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2A284-F656-408B-B40A-8EAD6324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49443-1C34-495B-B189-1BBFFD3C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voice rules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89DB5-A2D0-4215-9743-B72A3302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936B48-EB2D-46FF-B70F-B6161453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EB85C-67DD-49C3-8BEF-A1E45A68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E8368-0D7C-4292-8EEA-8FE40258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E55490-8009-4E55-BF1F-F423CB5C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core colors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13A31-C9B5-4C08-BBC3-79FF1762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9748EC-423D-4CC4-BBB6-3C3AB5A8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078569-9255-458E-9F14-E7DEAAE8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5E65C6-F1ED-48E9-A00A-E1B01551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7E0EE7-E56B-4471-BF48-89BDDF08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post styles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9DA8B4-DFFB-494B-96B5-6C2623C7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D54B65-E0CE-4562-9126-1610C142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06128E-129A-4993-AD2F-79D60AAC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24830B-73BB-45B3-8746-9C7D6168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18CD27-9F47-4063-87CB-31789AB5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examples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D5B711-98FC-4A3B-BC97-42964937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109719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558A6-FAC7-4CD3-A073-AA4AB526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F60489-4D71-4DB0-ABBB-28DCFF8A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5C86B-25EA-4916-AA22-C254DAD1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system for posts that feel on-brand.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595C0D-E8EA-4AC6-BA3C-D6BA3C58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803D8A-0BE5-47CD-8F5F-05CB4653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47390-CE7A-4DB5-93EE-69F95E67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7CF5D-96A2-4CD6-BD04-7AAA6B6D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923195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2026-09-30T15:18:04.1680000Z</dcterms:created>
  <dcterms:modified xsi:type="dcterms:W3CDTF">2026-09-30T15:18:04.1680000Z</dcterms:modified>
</coreProperties>
</file>