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7692a27cb84c51" /><Relationship Type="http://schemas.openxmlformats.org/officeDocument/2006/relationships/extended-properties" Target="/docProps/app.xml" Id="Rfdd79e2accff4ec6" /><Relationship Type="http://schemas.openxmlformats.org/officeDocument/2006/relationships/officeDocument" Target="/ppt/presentation.xml" Id="R17ebfe99c5ad46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568552a19b1492b"/>
  </p:sldMasterIdLst>
  <p:notesMasterIdLst>
    <p:notesMasterId xmlns:r="http://schemas.openxmlformats.org/officeDocument/2006/relationships" r:id="R1c2833a66f90477b"/>
  </p:notesMasterIdLst>
  <p:sldIdLst>
    <p:sldId xmlns:r="http://schemas.openxmlformats.org/officeDocument/2006/relationships" id="256" r:id="R35aada0a0ff4445c"/>
    <p:sldId xmlns:r="http://schemas.openxmlformats.org/officeDocument/2006/relationships" id="257" r:id="R8804b7b34d5147be"/>
    <p:sldId xmlns:r="http://schemas.openxmlformats.org/officeDocument/2006/relationships" id="258" r:id="R6246f17c2979454b"/>
    <p:sldId xmlns:r="http://schemas.openxmlformats.org/officeDocument/2006/relationships" id="259" r:id="Rbce708c5c3de446e"/>
    <p:sldId xmlns:r="http://schemas.openxmlformats.org/officeDocument/2006/relationships" id="260" r:id="R22f47c2c84614beb"/>
    <p:sldId xmlns:r="http://schemas.openxmlformats.org/officeDocument/2006/relationships" id="261" r:id="R12139c90170d4fe3"/>
    <p:sldId xmlns:r="http://schemas.openxmlformats.org/officeDocument/2006/relationships" id="262" r:id="R60e34f3bf28c4552"/>
    <p:sldId xmlns:r="http://schemas.openxmlformats.org/officeDocument/2006/relationships" id="263" r:id="R035e84a6f4ee406f"/>
    <p:sldId xmlns:r="http://schemas.openxmlformats.org/officeDocument/2006/relationships" id="264" r:id="Rb3791c548d88408f"/>
    <p:sldId xmlns:r="http://schemas.openxmlformats.org/officeDocument/2006/relationships" id="265" r:id="R5bf3e4debe314037"/>
    <p:sldId xmlns:r="http://schemas.openxmlformats.org/officeDocument/2006/relationships" id="266" r:id="R245be68d680242d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d56cdd62104dd0" /><Relationship Type="http://schemas.openxmlformats.org/officeDocument/2006/relationships/slideMaster" Target="/ppt/slideMasters/slideMaster1.xml" Id="R6568552a19b1492b" /><Relationship Type="http://schemas.openxmlformats.org/officeDocument/2006/relationships/notesMaster" Target="/ppt/notesMasters/notesMaster1.xml" Id="R1c2833a66f90477b" /><Relationship Type="http://schemas.openxmlformats.org/officeDocument/2006/relationships/presProps" Target="/ppt/presProps.xml" Id="Ref6f30e1910846e5" /><Relationship Type="http://schemas.openxmlformats.org/officeDocument/2006/relationships/tableStyles" Target="/ppt/tableStyles.xml" Id="Rc86de930f0bb4e8e" /><Relationship Type="http://schemas.openxmlformats.org/officeDocument/2006/relationships/slide" Target="/ppt/slides/slide1.xml" Id="R35aada0a0ff4445c" /><Relationship Type="http://schemas.openxmlformats.org/officeDocument/2006/relationships/slide" Target="/ppt/slides/slide2.xml" Id="R8804b7b34d5147be" /><Relationship Type="http://schemas.openxmlformats.org/officeDocument/2006/relationships/slide" Target="/ppt/slides/slide3.xml" Id="R6246f17c2979454b" /><Relationship Type="http://schemas.openxmlformats.org/officeDocument/2006/relationships/slide" Target="/ppt/slides/slide4.xml" Id="Rbce708c5c3de446e" /><Relationship Type="http://schemas.openxmlformats.org/officeDocument/2006/relationships/slide" Target="/ppt/slides/slide5.xml" Id="R22f47c2c84614beb" /><Relationship Type="http://schemas.openxmlformats.org/officeDocument/2006/relationships/slide" Target="/ppt/slides/slide6.xml" Id="R12139c90170d4fe3" /><Relationship Type="http://schemas.openxmlformats.org/officeDocument/2006/relationships/slide" Target="/ppt/slides/slide7.xml" Id="R60e34f3bf28c4552" /><Relationship Type="http://schemas.openxmlformats.org/officeDocument/2006/relationships/slide" Target="/ppt/slides/slide8.xml" Id="R035e84a6f4ee406f" /><Relationship Type="http://schemas.openxmlformats.org/officeDocument/2006/relationships/slide" Target="/ppt/slides/slide9.xml" Id="Rb3791c548d88408f" /><Relationship Type="http://schemas.openxmlformats.org/officeDocument/2006/relationships/slide" Target="/ppt/slides/slide10.xml" Id="R5bf3e4debe314037" /><Relationship Type="http://schemas.openxmlformats.org/officeDocument/2006/relationships/slide" Target="/ppt/slides/slide11.xml" Id="R245be68d680242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795ed565826466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e57bafb3f94ea6" /><Relationship Type="http://schemas.openxmlformats.org/officeDocument/2006/relationships/notesMaster" Target="/ppt/notesMasters/notesMaster1.xml" Id="Re3d47fdf66fa41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ae6ecc9f1b84807" /><Relationship Type="http://schemas.openxmlformats.org/officeDocument/2006/relationships/notesMaster" Target="/ppt/notesMasters/notesMaster1.xml" Id="Rf0ad64b7dbee4f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7ba86b041004082" /><Relationship Type="http://schemas.openxmlformats.org/officeDocument/2006/relationships/notesMaster" Target="/ppt/notesMasters/notesMaster1.xml" Id="Rf2cea9341e7c488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0fa075d099f4089" /><Relationship Type="http://schemas.openxmlformats.org/officeDocument/2006/relationships/notesMaster" Target="/ppt/notesMasters/notesMaster1.xml" Id="R699c6363208a42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722fde90f8d450d" /><Relationship Type="http://schemas.openxmlformats.org/officeDocument/2006/relationships/notesMaster" Target="/ppt/notesMasters/notesMaster1.xml" Id="R3a1ebcf518d249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0f11b09d89442c7" /><Relationship Type="http://schemas.openxmlformats.org/officeDocument/2006/relationships/notesMaster" Target="/ppt/notesMasters/notesMaster1.xml" Id="R74a3d20a8bbb41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6b9bb41435c41b1" /><Relationship Type="http://schemas.openxmlformats.org/officeDocument/2006/relationships/notesMaster" Target="/ppt/notesMasters/notesMaster1.xml" Id="R71692415f46d45c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25cdfc56e94496a" /><Relationship Type="http://schemas.openxmlformats.org/officeDocument/2006/relationships/notesMaster" Target="/ppt/notesMasters/notesMaster1.xml" Id="Rc2544b02ab54454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7518213fae545c1" /><Relationship Type="http://schemas.openxmlformats.org/officeDocument/2006/relationships/notesMaster" Target="/ppt/notesMasters/notesMaster1.xml" Id="R0a1d7b85ce6c423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ac0b640297e48ae" /><Relationship Type="http://schemas.openxmlformats.org/officeDocument/2006/relationships/notesMaster" Target="/ppt/notesMasters/notesMaster1.xml" Id="Rcd47ea13d11140b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36657d3cb7243d3" /><Relationship Type="http://schemas.openxmlformats.org/officeDocument/2006/relationships/notesMaster" Target="/ppt/notesMasters/notesMaster1.xml" Id="Ree841a9e308a45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3cc60f162b424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49dabb94dad498b" /><Relationship Type="http://schemas.openxmlformats.org/officeDocument/2006/relationships/slideLayout" Target="/ppt/slideLayouts/slideLayout1.xml" Id="Rad892dfc82d1440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892dfc82d1440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d375da65ac4ee7" /><Relationship Type="http://schemas.openxmlformats.org/officeDocument/2006/relationships/image" Target="/ppt/media/image.png" Id="R7459f725897a4478" /><Relationship Type="http://schemas.openxmlformats.org/officeDocument/2006/relationships/notesSlide" Target="/ppt/notesSlides/notesSlide1.xml" Id="R54b7df2f4aab441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7ad92cc7e14ab7" /><Relationship Type="http://schemas.openxmlformats.org/officeDocument/2006/relationships/notesSlide" Target="/ppt/notesSlides/notesSlide2.xml" Id="R83c7d596fe6b493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3e884b50464040" /><Relationship Type="http://schemas.openxmlformats.org/officeDocument/2006/relationships/notesSlide" Target="/ppt/notesSlides/notesSlide3.xml" Id="Rdb271c487c404e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4deb0e1d894d81" /><Relationship Type="http://schemas.openxmlformats.org/officeDocument/2006/relationships/notesSlide" Target="/ppt/notesSlides/notesSlide4.xml" Id="Rd63fb87f8f7145e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d5864844e94458" /><Relationship Type="http://schemas.openxmlformats.org/officeDocument/2006/relationships/notesSlide" Target="/ppt/notesSlides/notesSlide5.xml" Id="R2dbcd53771da40d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baea6cbc5a4d14" /><Relationship Type="http://schemas.openxmlformats.org/officeDocument/2006/relationships/notesSlide" Target="/ppt/notesSlides/notesSlide6.xml" Id="Rbf365d9202af40b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993e11c91443c1" /><Relationship Type="http://schemas.openxmlformats.org/officeDocument/2006/relationships/notesSlide" Target="/ppt/notesSlides/notesSlide7.xml" Id="R9500b5243672404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62079c68454af3" /><Relationship Type="http://schemas.openxmlformats.org/officeDocument/2006/relationships/notesSlide" Target="/ppt/notesSlides/notesSlide8.xml" Id="Rcee6c88837ed4b8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e01b714d6142ec" /><Relationship Type="http://schemas.openxmlformats.org/officeDocument/2006/relationships/notesSlide" Target="/ppt/notesSlides/notesSlide9.xml" Id="R144c0c78079c4be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2901e901304751" /><Relationship Type="http://schemas.openxmlformats.org/officeDocument/2006/relationships/notesSlide" Target="/ppt/notesSlides/notesSlide10.xml" Id="Rbff9178505c542c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bf8ba7d159467c" /><Relationship Type="http://schemas.openxmlformats.org/officeDocument/2006/relationships/notesSlide" Target="/ppt/notesSlides/notesSlide11.xml" Id="R9700bdfd5e224b7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A15A2F-11D1-43C5-A624-E42F619B8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4EA57D-68BD-424F-8108-D7A46DB27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2F762C-00A3-4370-83D9-07262F56C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Competitor Analysis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F81CD5-418B-4BF0-A451-8EDA0512E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brand compares three rivals to sharpen its posting strategy.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4EB5D1-1B68-4E37-ACB1-985B2064E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5D0B84-F908-4D7B-A966-C604443A6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A6AF22-7370-42D7-95F3-21156F186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891632-49CA-4612-9AF2-BBF6714A9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59f725897a447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531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C9FD68-ECE9-48ED-9DE7-AAB838FB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A0EBE9-3C7E-400D-AA99-34EE7B69D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29546B-9CA7-4613-AD50-FB376ACBB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AF3010-7AAA-473F-BBFC-183530C28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513326-E2D9-416C-92AF-B24EC3704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AB8E99-CB95-4BCD-9DDE-6210854AE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3FDCC5-E7AC-4C06-AAD4-9EA4B75C2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2FEF51-158D-45D4-BC1E-CB65966A6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F5033E-F9BC-470B-9F7F-F058CC131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3 competitors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AF0DC5-8DC1-4B86-9C30-B08F3891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F1066B-68BF-4A63-A7EE-152180C91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5F6237-9677-4ACD-BEE5-DFF03B3A4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Patterns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4811C2-3B1C-4BE1-A00F-68E989E1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top posts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85BA73-10F2-4DA8-9605-53AA98605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8F6408-159E-42D0-B57B-2E252F629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E054F2-7206-4FB8-95F5-8F7A199BC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Audience Signals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E81319-28FB-4FFC-B67B-19B6D4349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CA47D2-7ED9-44C4-A513-40F56403F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3A1E0D-0EEC-4F00-8F72-6B852E1F5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7DE726-49B9-4F0D-93D0-AC0C2DBCB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B3BDC0-90E9-41BC-BC28-228A4B6EC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engagement gaps</a:t>
            </a:r>
          </a:p>
        </p:txBody>
      </p:sp>
    </p:spTree>
    <p:extLst>
      <p:ext uri="{BB962C8B-B14F-4D97-AF65-F5344CB8AC3E}">
        <p14:creationId xmlns:p14="http://schemas.microsoft.com/office/powerpoint/2010/main" val="15375840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E322D0-C4CC-4755-9A9A-120CC5036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F9E6B2-109F-4A5F-9D2C-9711ADF69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5E082C-061C-42A7-8680-84109AE3E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B5A38B-14E9-4609-B780-69D025B20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F13A46-0D2A-43B5-BE66-ADB440121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rival posts into clear content decisions.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436309-14E1-4668-939D-DB14D64C9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61FA6A-A268-46DE-9E9D-5135AD85F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457970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C539CB-EF89-46A5-91EF-046823DFD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DAD4B5-2E0F-4BF1-A18A-830635D59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FB4469-EACA-45D1-A471-49B358C2A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A8C1A5-C97A-4E06-90FF-163F51E60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3854AC-EADD-4533-877B-5C4D8B227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54851B-885A-413D-9BE6-D50BB2A0B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D66F49-EBB2-4CC6-879C-EF31EFF04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FC4561-52B5-455B-A950-A1A975793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D2EB27-0D8A-4CAC-BFAE-59515FBFD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3 competitors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DAC248-0024-4580-BF9F-40AEF05A4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AC7F25-771C-409A-8DF0-C00306BD9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3EECE4-B12C-40D0-96CB-BFD1410B4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0EC023-A283-4FCE-871A-4D1AD6807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4B6F70-CB66-4C10-A5B1-67C083F4D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 top posts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81C8BB-52E7-4B9D-B396-0B0CEC94F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2CC1FB-5427-4242-9BF1-7AB87D04F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6BCC11-3807-43B2-85D9-8C1D83D95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0C51DF-B4A8-47E1-9F07-04B2BE2E3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A9A733-78F0-443B-8015-58484692A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791D8D-771B-44DE-A3B7-854DA1ED3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39802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06B6A55-A012-4F8F-B88B-F22D55032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B5779B-483F-42B9-9309-CE5EFDDA6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3EC1D1-83FA-483F-977E-A1D40E724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AB75A4-9888-448F-BF4F-9FA10C778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511F3D-92CE-4A60-8320-39C8C2EBB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4C7307-6270-449B-8ACB-51CB3D63A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4D8B88-1D91-4D20-960C-9084FE558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9831E4-8940-445E-B91C-A8FA514F9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EECD69-B576-403B-B2C1-F88E41867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3 competitors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0BB638-ABE1-4688-A376-D5F5D9EA9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45E4CE-0B0D-4B5C-B9C2-26E0F2FCD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FB40B7-B5C6-4BC3-8C1D-83B74FF9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F21BD8-6DDB-454D-810D-CFA423C3C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top posts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ACED59-1933-40C4-B10A-E486900BE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09179E-6CBE-40A0-BD7A-0A69CEC2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6B5BDB-9127-4074-A3FF-3A9BEF6FE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A2666E-C6F2-49EF-A642-08BBB3C01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FB7E81-D04E-4CE4-8D05-D083B755E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710EC6-F689-4F6C-A758-86645D07E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7437AD-A92B-4EF6-8D72-A6C5FC83E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D3A598-16BA-4B96-AA04-B7143E39A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Spot engagement gaps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96B196-C372-4478-8C51-EAD120E70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5B9D7D-FA1C-4133-9C5F-F0B104A6A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900F7B-1EF2-45BC-AE24-BD4CED5A8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CCAE971-B663-4EAE-9B5B-E13EB4DA8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next actions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1CA697-7DD5-40C3-8E35-4E30885D2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48499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A50CAB-A91B-4B88-9396-ECBBE5695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1E96FE-609F-4E53-A043-85B1B695D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078CDF-62C2-41C0-A4EC-5E9085F33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84522A-DD68-4393-8434-FCA738E37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1EB084-A6FB-4759-9B73-811874DCE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0B8C60-EB8D-4538-BE18-A02F4A732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A2024E-82D4-4858-8089-1D28A2010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A45122-9455-4EC5-8092-C61ED7292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98384C-7C18-4268-9FF1-B49F90E06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feel random across channels.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79717D-8139-4185-B85D-2184CA5EB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221F62-2CAF-4D61-83B0-3192B78FA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Competitor activity is hard to compare.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85954D-74D7-4D95-97F7-C434CE213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A4851E-A9EB-4C14-B4F0-FC80CBDA3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lacks a clear content angle.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5FFECD-CD7F-4CBB-93B1-40BE18D99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97EA40-C060-4BEF-980D-56D29DDC7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15760A-18E0-48ED-8784-0F78C78B4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E952DF-3F5A-47BF-8521-61974FEC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Rival patterns are easy to spot.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C62FE0-27C0-4737-A740-B062AB8B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E03217-F586-41E2-850A-D2697770E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priorities are aligned by channel.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8D64B6-2EAC-40F7-BF2D-77A5D28D0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83DFC9-A6E9-4795-96DB-08F79391B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next campaign has a sharper focus.</a:t>
            </a:r>
          </a:p>
        </p:txBody>
      </p:sp>
    </p:spTree>
    <p:extLst>
      <p:ext uri="{BB962C8B-B14F-4D97-AF65-F5344CB8AC3E}">
        <p14:creationId xmlns:p14="http://schemas.microsoft.com/office/powerpoint/2010/main" val="189742051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DC4481-76BA-48F1-9B42-FB2EEBE6E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CF3B8C-6BAE-44D1-B076-D6DFBBD66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CE95D1-BFE5-4BDC-A030-19C6AB0D0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9C9FCA-6849-457A-8DB6-02BE555F1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5DE457-316E-437A-A582-9B7C89084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4F9ACC-2FEB-4FCC-945C-6FF7608FD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BBC549-72C3-4C22-A3C3-2309A66EA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400DB6-34A8-4491-A44F-DA3296FD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5CE7A6-B043-4A01-B741-047E7F151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10A18A-B83D-42D0-A662-5A4D05FFC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way to compare rival content and choose better post ideas.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CD616B-B12D-4B66-8CF7-08AECFADA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43E98D-ACAF-44B7-8165-10F23517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FD89F0-BCD2-4911-9615-EC557DB8E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DAC0F5-BA8F-44BE-867B-3B8F11F83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26B048-853B-4C65-B02D-042E31679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view of messaging gaps across competing social accounts.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FD1587-B0FB-4D53-9250-DED3B8CFD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87C21C-7ACC-4097-9D32-DB65DC30D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2C4EB7-1EEA-46ED-869D-1B26B81FE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55E296-2CD7-419B-BBF3-73C18A352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STRATEGIST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806CEF-31B4-4352-82FE-E4F0FB9C1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takeaways to refine themes, formats, and posting priorities.</a:t>
            </a:r>
          </a:p>
        </p:txBody>
      </p:sp>
    </p:spTree>
    <p:extLst>
      <p:ext uri="{BB962C8B-B14F-4D97-AF65-F5344CB8AC3E}">
        <p14:creationId xmlns:p14="http://schemas.microsoft.com/office/powerpoint/2010/main" val="16571579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7E07FB9-C7EF-4CF4-8269-2D4D1B313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164CB8-9585-43AF-9F84-5EA741268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1D27F5-2DBE-4A7E-9F38-008EA108F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B4E797-2548-4628-9EEB-84CE12A2E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0FFDD9-B0DF-4502-A2A0-DC1BB3D3E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CE34EC-2697-449C-9B75-CAF68FB62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A279EA-F801-4962-8E04-A09DA60E1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8497AA-CD27-4D02-BA09-9E122CE70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CB112D-8FFC-45B5-991B-144F5B84D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AEB0AA-DCA9-4592-8104-7CA4C901F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BFDE32-E6EC-4092-A174-4310C3F3B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3 competitors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96F39F-CEF9-41BF-9ABE-2117DA442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16DF98-8D4C-42CF-ADF1-5AE76F287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B1D79E-ED14-4CDA-96CE-0DED1C379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A33065-8D24-4879-A2FE-B0E3B360D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5509AB-7BC2-41CB-83B5-A619FA5E2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CC6CF1-12E5-4D6A-B47C-3555EA7E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top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B80A5D-7105-4882-A12F-4C895E079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6724AC-D682-4640-A7FE-AD4B8DD92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DDD998-D6CB-48F5-A680-C9E3EB4B4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E356C2-448B-498C-B36F-89A52D5D2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DC101E-7F78-483E-BB73-BBF7D00B1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4F8E53-094C-418A-9FA4-CAF74A4BE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77967F-E691-4F48-913E-CAA728D9B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7CF64C-8536-43D0-AE47-D759FF88A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C727ED3-FE73-4E3B-913E-57E331B9E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1DB7F3-CD11-4BA1-BEC1-79FCDDF8B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333FA63-1673-4EA7-A13C-C77F199F2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1FBF2C1-18AA-4695-BF3B-23908CD9C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Spot engagement gaps</a:t>
            </a:r>
          </a:p>
        </p:txBody>
      </p:sp>
    </p:spTree>
    <p:extLst>
      <p:ext uri="{BB962C8B-B14F-4D97-AF65-F5344CB8AC3E}">
        <p14:creationId xmlns:p14="http://schemas.microsoft.com/office/powerpoint/2010/main" val="6341999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99B8F8-F682-4CFB-839A-692E8610C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AEE2B2-37C0-4C0C-BAAE-F79B3D753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D7488C-E65B-4029-BE10-9B86BA077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81A2F8-81C0-44BB-94FC-0B8D4C669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07F8D1-546A-4D1E-852D-A4E39FD5E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6AEF78-68F5-410E-965A-480201C29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D6124C-F9A0-492F-9F75-157C4E7B9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A154D6-49FC-4931-96FE-C7A69DC20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3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coffee brand learn from rival posts without copying them?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692BEF-8233-4B03-A4FB-4EC82B33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2874C5-4CDA-4F43-B7B2-1C27355BC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D28E1E-58E8-4959-B7FF-9DD107D2F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1BBE80-9A37-4A33-A120-C4149C2A3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top posts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6C4E77-BE5A-4231-BFA2-F40A88B8B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3C6ECB-D8AE-4081-8A1E-48217AA5A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9527A3-CCE4-439D-9A78-F66489ED7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FC53AB-F0B6-4ABB-BD8F-FD581D006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AA0F68-F24E-40B8-9FA0-63AD18C4F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4D638A-A4FC-452A-A270-FDC1B2636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next actions</a:t>
            </a:r>
          </a:p>
        </p:txBody>
      </p:sp>
    </p:spTree>
    <p:extLst>
      <p:ext uri="{BB962C8B-B14F-4D97-AF65-F5344CB8AC3E}">
        <p14:creationId xmlns:p14="http://schemas.microsoft.com/office/powerpoint/2010/main" val="11714511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F45714B-B326-49B9-894D-53CD003BD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5634FF-8C75-4DFE-AA71-6B852E5DE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8790B8-CE73-4BC7-9165-C325E7D58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121E2F-790D-4BEB-9520-9835AEDDA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C79D7C-773C-4361-B886-C74D525F7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E5C45D-7220-4556-BBC6-056347286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F09C71-C4B8-404B-964E-BD84DD7C6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4C8266-D0E4-45F2-873B-85141AB1A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5B9D68-0909-47CF-A5A2-619B835CD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3 competitors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43E754-2DD6-4B0F-AC0B-9C71CD87E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EA9602-E939-4687-9C1B-702D6A902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1E06F3-EB03-4271-B8A0-132FA61AF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69AB82-9BAC-4A62-BB92-3429A2C28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DE27AF-CF2E-459A-A6C8-C043785F1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top posts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12507F-5184-4530-8C86-3574E8234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9A5F61-A0E3-40F8-A1FB-CE6196778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B25492-E207-4AFF-BDA5-E6B60F647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6E1C83-AA58-4751-AE2C-B9E5A5E44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0FFFB8-65FE-4A8B-92E9-362D44A71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7644B3-7729-4CA4-9ADB-EB2D2136B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B7C871-E1FE-4EDF-BACA-61CA741DE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E01406-39AB-4CC4-BCC2-81B861E6F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FFE4DD-1011-40CF-8E09-6BF957DEE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43AA38-1CE9-47C4-B49A-C42C572DD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next actions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7A210E-ABE1-49FB-8D2A-B6A560D5A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4470721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6B6079-DFFB-40F2-A878-EB36EDA7E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8E34E9-D781-4FC1-9225-262076792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D6D43F-09D4-450E-910B-7E3207191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Compare, learn, and post with purpose.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A3C729-F6BD-4F14-B6D9-99B0201AC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FFE2A0-E90E-4579-95CD-2175FC9DF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AABD60-5847-49D0-B537-9C7DF91A7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16A4DA-517E-447F-8D7C-EB065EF29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372853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2026-09-30T15:18:52.0910000Z</dcterms:created>
  <dcterms:modified xsi:type="dcterms:W3CDTF">2026-09-30T15:18:52.0910000Z</dcterms:modified>
</coreProperties>
</file>