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7892264ae14532" /><Relationship Type="http://schemas.openxmlformats.org/officeDocument/2006/relationships/extended-properties" Target="/docProps/app.xml" Id="R627e04c28d3b4828" /><Relationship Type="http://schemas.openxmlformats.org/officeDocument/2006/relationships/officeDocument" Target="/ppt/presentation.xml" Id="Rf78c5ce9678142f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d3610d8cfe4147"/>
  </p:sldMasterIdLst>
  <p:notesMasterIdLst>
    <p:notesMasterId xmlns:r="http://schemas.openxmlformats.org/officeDocument/2006/relationships" r:id="R56df845cbf104dcd"/>
  </p:notesMasterIdLst>
  <p:sldIdLst>
    <p:sldId xmlns:r="http://schemas.openxmlformats.org/officeDocument/2006/relationships" id="256" r:id="Re0dd89f51c524f1e"/>
    <p:sldId xmlns:r="http://schemas.openxmlformats.org/officeDocument/2006/relationships" id="257" r:id="Rf128c788bc7b44b9"/>
    <p:sldId xmlns:r="http://schemas.openxmlformats.org/officeDocument/2006/relationships" id="258" r:id="Rb64c242e2ac747bb"/>
    <p:sldId xmlns:r="http://schemas.openxmlformats.org/officeDocument/2006/relationships" id="259" r:id="R2e89c08e7a8b4bfb"/>
    <p:sldId xmlns:r="http://schemas.openxmlformats.org/officeDocument/2006/relationships" id="260" r:id="R9cd7e9000f9345db"/>
    <p:sldId xmlns:r="http://schemas.openxmlformats.org/officeDocument/2006/relationships" id="261" r:id="Rb7fde678e4a34d97"/>
    <p:sldId xmlns:r="http://schemas.openxmlformats.org/officeDocument/2006/relationships" id="262" r:id="Rcb76c06ece9441d8"/>
    <p:sldId xmlns:r="http://schemas.openxmlformats.org/officeDocument/2006/relationships" id="263" r:id="R7706772f4e724176"/>
    <p:sldId xmlns:r="http://schemas.openxmlformats.org/officeDocument/2006/relationships" id="264" r:id="R98a2b1d884554bd2"/>
    <p:sldId xmlns:r="http://schemas.openxmlformats.org/officeDocument/2006/relationships" id="265" r:id="R1c9e79ed1ce74ad8"/>
    <p:sldId xmlns:r="http://schemas.openxmlformats.org/officeDocument/2006/relationships" id="266" r:id="R0e44edf1b4d7432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db307201fe4208" /><Relationship Type="http://schemas.openxmlformats.org/officeDocument/2006/relationships/slideMaster" Target="/ppt/slideMasters/slideMaster1.xml" Id="R97d3610d8cfe4147" /><Relationship Type="http://schemas.openxmlformats.org/officeDocument/2006/relationships/notesMaster" Target="/ppt/notesMasters/notesMaster1.xml" Id="R56df845cbf104dcd" /><Relationship Type="http://schemas.openxmlformats.org/officeDocument/2006/relationships/presProps" Target="/ppt/presProps.xml" Id="R66f68347af604524" /><Relationship Type="http://schemas.openxmlformats.org/officeDocument/2006/relationships/tableStyles" Target="/ppt/tableStyles.xml" Id="R2d80b0c2b1bd44e3" /><Relationship Type="http://schemas.openxmlformats.org/officeDocument/2006/relationships/slide" Target="/ppt/slides/slide1.xml" Id="Re0dd89f51c524f1e" /><Relationship Type="http://schemas.openxmlformats.org/officeDocument/2006/relationships/slide" Target="/ppt/slides/slide2.xml" Id="Rf128c788bc7b44b9" /><Relationship Type="http://schemas.openxmlformats.org/officeDocument/2006/relationships/slide" Target="/ppt/slides/slide3.xml" Id="Rb64c242e2ac747bb" /><Relationship Type="http://schemas.openxmlformats.org/officeDocument/2006/relationships/slide" Target="/ppt/slides/slide4.xml" Id="R2e89c08e7a8b4bfb" /><Relationship Type="http://schemas.openxmlformats.org/officeDocument/2006/relationships/slide" Target="/ppt/slides/slide5.xml" Id="R9cd7e9000f9345db" /><Relationship Type="http://schemas.openxmlformats.org/officeDocument/2006/relationships/slide" Target="/ppt/slides/slide6.xml" Id="Rb7fde678e4a34d97" /><Relationship Type="http://schemas.openxmlformats.org/officeDocument/2006/relationships/slide" Target="/ppt/slides/slide7.xml" Id="Rcb76c06ece9441d8" /><Relationship Type="http://schemas.openxmlformats.org/officeDocument/2006/relationships/slide" Target="/ppt/slides/slide8.xml" Id="R7706772f4e724176" /><Relationship Type="http://schemas.openxmlformats.org/officeDocument/2006/relationships/slide" Target="/ppt/slides/slide9.xml" Id="R98a2b1d884554bd2" /><Relationship Type="http://schemas.openxmlformats.org/officeDocument/2006/relationships/slide" Target="/ppt/slides/slide10.xml" Id="R1c9e79ed1ce74ad8" /><Relationship Type="http://schemas.openxmlformats.org/officeDocument/2006/relationships/slide" Target="/ppt/slides/slide11.xml" Id="R0e44edf1b4d743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8c0d2b15ce74d0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690e746c124759" /><Relationship Type="http://schemas.openxmlformats.org/officeDocument/2006/relationships/notesMaster" Target="/ppt/notesMasters/notesMaster1.xml" Id="Rc9c71330e5c8410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1f10f489ce446ab" /><Relationship Type="http://schemas.openxmlformats.org/officeDocument/2006/relationships/notesMaster" Target="/ppt/notesMasters/notesMaster1.xml" Id="R3619a41319e54c3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eaabc3323346fa" /><Relationship Type="http://schemas.openxmlformats.org/officeDocument/2006/relationships/notesMaster" Target="/ppt/notesMasters/notesMaster1.xml" Id="R6f2d1c81dfee451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e21f0470c24292" /><Relationship Type="http://schemas.openxmlformats.org/officeDocument/2006/relationships/notesMaster" Target="/ppt/notesMasters/notesMaster1.xml" Id="R16177b9517fc43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6a965add19944cd" /><Relationship Type="http://schemas.openxmlformats.org/officeDocument/2006/relationships/notesMaster" Target="/ppt/notesMasters/notesMaster1.xml" Id="Rb3b54b24733e43e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450a4fd28954668" /><Relationship Type="http://schemas.openxmlformats.org/officeDocument/2006/relationships/notesMaster" Target="/ppt/notesMasters/notesMaster1.xml" Id="R43ee9a7287aa4bd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2fd2c21bfa4811" /><Relationship Type="http://schemas.openxmlformats.org/officeDocument/2006/relationships/notesMaster" Target="/ppt/notesMasters/notesMaster1.xml" Id="R0d37703d04a543e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043710071e435f" /><Relationship Type="http://schemas.openxmlformats.org/officeDocument/2006/relationships/notesMaster" Target="/ppt/notesMasters/notesMaster1.xml" Id="R7ae45507ca9a4a0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5ecc57d6e004f28" /><Relationship Type="http://schemas.openxmlformats.org/officeDocument/2006/relationships/notesMaster" Target="/ppt/notesMasters/notesMaster1.xml" Id="R896c9d235ca54e4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d0f94372fe4889" /><Relationship Type="http://schemas.openxmlformats.org/officeDocument/2006/relationships/notesMaster" Target="/ppt/notesMasters/notesMaster1.xml" Id="R31b28724d8dc41a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39a87546f9b4d3f" /><Relationship Type="http://schemas.openxmlformats.org/officeDocument/2006/relationships/notesMaster" Target="/ppt/notesMasters/notesMaster1.xml" Id="R5a1c1ba258394f2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103c6fd83d4ba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17be0c295394b1a" /><Relationship Type="http://schemas.openxmlformats.org/officeDocument/2006/relationships/slideLayout" Target="/ppt/slideLayouts/slideLayout1.xml" Id="R8c130a4a4530442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c130a4a4530442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4fe2a4717d4d83" /><Relationship Type="http://schemas.openxmlformats.org/officeDocument/2006/relationships/image" Target="/ppt/media/image.png" Id="R0e31da881c324b12" /><Relationship Type="http://schemas.openxmlformats.org/officeDocument/2006/relationships/notesSlide" Target="/ppt/notesSlides/notesSlide1.xml" Id="R44ed3cf775094d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0fdd581fe44261" /><Relationship Type="http://schemas.openxmlformats.org/officeDocument/2006/relationships/notesSlide" Target="/ppt/notesSlides/notesSlide2.xml" Id="R04fc03a7cc9e45f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2f79c861bb494b" /><Relationship Type="http://schemas.openxmlformats.org/officeDocument/2006/relationships/notesSlide" Target="/ppt/notesSlides/notesSlide3.xml" Id="Re9a079b43bb748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29b4799f7747cd" /><Relationship Type="http://schemas.openxmlformats.org/officeDocument/2006/relationships/notesSlide" Target="/ppt/notesSlides/notesSlide4.xml" Id="R9798febdea37451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035ad059b349b5" /><Relationship Type="http://schemas.openxmlformats.org/officeDocument/2006/relationships/notesSlide" Target="/ppt/notesSlides/notesSlide5.xml" Id="Rf87ebf6f351b4c1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f57167bcd8467d" /><Relationship Type="http://schemas.openxmlformats.org/officeDocument/2006/relationships/notesSlide" Target="/ppt/notesSlides/notesSlide6.xml" Id="Rfb24f950d9c0435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b1f43384064d77" /><Relationship Type="http://schemas.openxmlformats.org/officeDocument/2006/relationships/notesSlide" Target="/ppt/notesSlides/notesSlide7.xml" Id="R36e758e983ca47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6e95b6a27f4835" /><Relationship Type="http://schemas.openxmlformats.org/officeDocument/2006/relationships/notesSlide" Target="/ppt/notesSlides/notesSlide8.xml" Id="Rbd86ace7c307422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d1026a40a34d48" /><Relationship Type="http://schemas.openxmlformats.org/officeDocument/2006/relationships/notesSlide" Target="/ppt/notesSlides/notesSlide9.xml" Id="Rfdf924b727c4407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4b8a92151e49dc" /><Relationship Type="http://schemas.openxmlformats.org/officeDocument/2006/relationships/notesSlide" Target="/ppt/notesSlides/notesSlide10.xml" Id="R57d8659528184eb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7d1d6ec87a476c" /><Relationship Type="http://schemas.openxmlformats.org/officeDocument/2006/relationships/notesSlide" Target="/ppt/notesSlides/notesSlide11.xml" Id="R09a60b6aa56e4f9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B73CEA-F8B4-46F1-B47E-649A6E4ED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FE3ABF-3278-47A9-B2A3-CFA1B5140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579065-8EAC-4B3E-B323-639818DEA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Content Calendar Planner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F1A38F-9C74-46AC-928A-82B261D03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café maps a month of posts for launch week, promos, and community stories.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1BCE7F-CA45-4820-A386-D7C39A6FC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5F3760-D82D-442F-A4AC-C7F96929D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3F8C2C-9BA9-4C61-BD1F-2C458E052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D49E6D-8028-4078-868D-DA9AE3EF2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31da881c324b1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510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C367B5-7A8D-4483-99FF-88345A1BD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31A59C-7C8E-4554-8EBC-F2A1B4B93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C1E26D-D23E-42EC-A97A-7DF0BBEC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363D1D-4AC3-44CE-A33C-418930123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6244B9-7764-4921-838E-BC609381E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content calendar planner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B94E86-B338-4C61-A0C8-C2BE7269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7B37F2-A3C8-43ED-998A-F778AE51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9A5441-D44C-4C40-869B-B83170D01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BCCE80-4FB1-4F1D-A173-F9B7107AC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BC636A-79D5-4201-8BEE-3A2D96A56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E822C9-2457-4806-B5A8-DC6889857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FE18F1-A195-470A-A09A-52E739F96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148521-8F58-410C-8580-259C0924B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171EF5-5B31-4CEE-AE82-E632D98DE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3EDC86-B75D-4EBA-B37D-421876752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11C12A-A7A8-4F35-8C66-CBB8D5ABC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Weekly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A10C6D-58AE-4CA1-A470-357A4C1C5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content types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728490-A9FC-4C4F-9395-940F0C194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E5EC74-EF56-4435-96BF-2BEACF2FB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5A6D11-FE4D-4CDD-9DB0-177711718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F4726E-EA14-4719-9D95-CE078F2F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</p:spTree>
    <p:extLst>
      <p:ext uri="{BB962C8B-B14F-4D97-AF65-F5344CB8AC3E}">
        <p14:creationId xmlns:p14="http://schemas.microsoft.com/office/powerpoint/2010/main" val="290245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AA85C2-F0A2-4E42-B7EE-503AE6B5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2B4410-15F8-4D5D-BA34-E4FF9C82C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F25FEB-23AB-46D4-B1D0-4B0B783E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C4A65F-85E8-4B71-B4C9-6EB04A5F6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FBAC73-F13C-4FD9-A737-9C56454E1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 around a real campaign rhythm.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AD7B2A-D626-4CAF-8521-37447063E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AA1FAF-EA79-4456-80AF-11BB5FCA2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767581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9EBDFD-A7EE-4DEA-9FA2-87E57F124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E42DA6-CB8C-464C-8395-D66A165D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A76B5C-7BEA-43F9-B9C4-9336D8BB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7CA684-D243-41C6-A35E-5349537ED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6F6BCF-DDD2-4B63-A482-F33B01F68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social media content calendar planner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309CC6-FD68-415F-B0CE-29C7ED5B8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01AAA6-7AB8-490C-90F4-524A8019E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20C495-38DC-46A8-A0C9-32D3B6E62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D7382D-3F4F-49B5-9706-4DC52D749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content calendar planner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6FE4A7-B883-4D6C-832A-2FEE6AB98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5599D6-BE01-4699-8BF6-7BDD10AC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65739E-765E-4EA1-9BC9-CEB68C53A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06EB86-A57B-45E0-9642-E23D54197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789CA6-03B1-436D-A704-9732F8829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 around a real campaign rhythm.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617B18-6FCD-489B-AD13-E87883A2D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0A2D1E-94C8-430F-B2EF-DA6B2A01A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EA98A7-D517-4CFB-B41B-587D2EA68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726CCC-B6C3-4DA5-A509-84BBEEA77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8D2993-8ECB-483B-996A-546B32826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6D966F-D642-4FAF-A6CF-1C8351D8A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408656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2D4B8C9-0576-4163-8217-DA98F1D3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3647AB-713E-4BE5-83D2-5C37C6100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19A86E-5A90-4D5E-8D7A-C84A797B8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0CB6B5-2066-4DFB-BA69-634EBD797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B668EE-DF2F-4DDA-8CB9-DBD066565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5B6A76-9BC4-4E51-9E75-0687776A8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6680D0-104A-4CAB-97E5-5DF870EDA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36B713-37FE-42CE-96C3-61F815FAE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DBCAF9-2A70-437F-80C2-1E5C96FF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4C647C-690F-45B1-B942-483A240A2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C7D843-2156-4055-8E0A-75C3E9268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6A0152-F881-42D0-B0E4-625A3C023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3A6CF0-8A84-4812-B2B4-932258F7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2C3D69-E68B-4B23-9FE9-71A76CD64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CF4551-0B7A-4BC8-A745-21146207C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6B3423-4652-49D0-A1BC-8CB4DC010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AFFE57-0433-46A5-A7F0-B8EF2C977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content types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E93B2F-5B81-43A6-8B0D-7C23EA5D2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4BA6B5-BBDA-47DD-9856-3AD2CD30D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389087-C325-4AA7-BB70-675CAA657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803462-7E56-4AA4-AEBE-A1E4E7787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B4BE5D-1ACC-4820-8B33-7EBF5FC5C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11EB98-9BC5-4E4B-8D91-8949AC21D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7DBF6E-9789-4882-997C-0046FA650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6E6779-0902-4803-A058-631DEDDE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63ACE4E-E52F-43DB-965A-234AC1FC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088138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099D6B-BE60-460D-9C75-15BBB4130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5A5BDA-8B96-4F6A-8BE6-33921B527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86F1CD-2BB5-4C40-81EE-F7447A4A2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E78788-6BD2-46DB-AE30-E3CBA721A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782FC1-EAE0-45FB-81A8-9C8DCC10E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content calendar planner: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CD39D4-F258-4A73-B1C5-E36AB5F8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2BDF66-45FB-4E73-8210-448585777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3E7DCF-435F-4DC5-BAF9-AAF6293F2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D1083F-A014-4798-A725-3B5330A98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are planned day by day with no theme.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798618-05BD-4ECD-BFCA-028BEE523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E019A1-99B2-4D73-A0EE-6D9422BD8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Promotions and stories get mixed up.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735E0E-09CC-4797-B0A2-F6173500E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71F64E-1BD1-4AF5-8E84-4A5BA1FBA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Deadlines are missed when tasks live in chat.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0A3D7E-F8F2-43EB-A17B-3EC88B4F4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472A57-8DB5-4C1B-A5A8-F9186FDC5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26BB7D-6939-4C4E-98D3-AD1EBEB66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F126C1-DAD1-4A99-B44E-42BD0B9E6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content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FF3100-3F07-4CD4-8B21-E5A4FFFF1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FDBB43-5AC1-4D3D-A6DA-2A75CB51A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posts, promos, and stories are balanced.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CD1627-FCFF-4AD9-9113-BCBA02E57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7993E3-40DA-4C9A-AEC2-F9B706D44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track tasks and approvals in one place.</a:t>
            </a:r>
          </a:p>
        </p:txBody>
      </p:sp>
    </p:spTree>
    <p:extLst>
      <p:ext uri="{BB962C8B-B14F-4D97-AF65-F5344CB8AC3E}">
        <p14:creationId xmlns:p14="http://schemas.microsoft.com/office/powerpoint/2010/main" val="76559358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9D322D-3890-48B6-805A-3439B70C6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AFF5A6-234F-4C4A-9B1A-E967A2913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C87BB0-BACE-4830-9EC1-35763AFF5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2EE6C5-9E90-4B9F-BE8C-FAC0BD4B0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650C0C-55C5-4F1A-A1FD-179531D7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5EB40C-0E2D-4A37-952C-4320EB8D6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5F4433-6016-4072-A74F-BFBFF160A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1DD4AD-213D-4E9B-B654-B2A5FE57B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5CEBCE-0C83-4238-8F7F-08F56CEBE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A65998-3DB7-4FF7-A937-9131487A8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posting plan that supports a new menu launch and daily engagement.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B766C6-658E-499A-813F-FFF623D69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48E247-D05E-4856-8B1E-227704AD1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9D560B-F299-4CBB-8F66-DDEFD6715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5E2FC8-CA95-4884-B8F0-627778B85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FF201E-99DA-4B08-A120-B64745C3E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organized view of what to post, when to post, and who approves it.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2E610E-4CE9-4FC0-B156-F3ABF68BD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FD668A-560B-43B9-A831-27E717697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959791-BC0D-42DC-AC08-C2743BEEC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A0B66B-B47B-49EF-B1EC-AA88144A6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SMALL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BC86C8-98D5-4ECF-BB94-99DF7416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tasks and deadlines so content stays consistent across the month.</a:t>
            </a:r>
          </a:p>
        </p:txBody>
      </p:sp>
    </p:spTree>
    <p:extLst>
      <p:ext uri="{BB962C8B-B14F-4D97-AF65-F5344CB8AC3E}">
        <p14:creationId xmlns:p14="http://schemas.microsoft.com/office/powerpoint/2010/main" val="1880468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100F0CD-A53A-4449-89B7-4288B0AB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4149D8-CA36-4EB9-8D7C-644EF969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763474-0983-4D85-B17C-25739EE3B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A60259-FCBC-409B-BAFB-674CECF8B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52643C-EB95-4DB5-A6C0-B74225E0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77DFD8-E7B1-4711-95E9-4B5CAFFC5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BE265E-61BC-47C3-AA79-A6B5BB684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CDB26B-A15B-4779-8401-62B8A2A5D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2A39C7-BDFC-47F5-B9A9-FCC98C45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BB473B-812E-4D5F-A019-3A7198684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9DD4C0-E066-45D5-BB95-4E8513F8C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95A3FC-77BC-4D68-92D4-DECE9F1F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0102EE-764A-48BD-BE5F-752FE0752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2771DE-7803-4659-9CEB-C14B02D75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F8ABCD-E43F-41EA-8DFD-BA0EEC75E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CFB27E-3AA4-4A21-8A51-D7A5261FD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822E78-C683-48D4-A385-7215882D1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F45A53-F2C4-486C-A60E-C14564E34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2EA6D2-1C80-427B-9894-03EE62877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20881A-1C23-400A-9DBF-ABB2EEA9B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16E789-C6EF-4CC5-BC19-A6649AD7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07DFFF-B390-4514-AC16-3E5B670AE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B0D599-4474-4ADB-A045-C21FB5F70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content types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0849FE-E192-4939-B66C-5EFC9E5A7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0D1511-A05B-4C9E-ADE1-26813E155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EE30BFD-8813-43B4-9354-E4F26E1D4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BF02612-8C5A-4268-9306-8E5486AD6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EB93C28-FABC-46BA-8A63-15265BF8D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B2C1FFD-0FFF-4278-96B8-6AC9C6145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</p:spTree>
    <p:extLst>
      <p:ext uri="{BB962C8B-B14F-4D97-AF65-F5344CB8AC3E}">
        <p14:creationId xmlns:p14="http://schemas.microsoft.com/office/powerpoint/2010/main" val="8105067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51CB95-F097-4627-B90A-2A9DC1396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407A3F-E876-4A3E-82AD-3638E0AEE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E8D60B-EC75-4DB9-A11A-F6A8C9B3B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94054A-2524-45E3-96EC-E0A4F23B4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743C1C-25C5-4639-89BA-F27DCF2F3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79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content calendar planner: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7B24D6-5C41-4F89-A882-F287B1716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09C861-D697-485E-B1EF-9DEA0E73F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E82B5E-E216-4375-BC7A-5F9187562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café keep its launch campaign organized across four weeks?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716E98-9EB9-480E-8347-00AA21CFF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FE9CF-3092-410A-8BD5-3938A0E79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98B9BC-3150-4D6B-AB47-F6DCE7FA6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E272B3-A5FC-4E16-9FD6-E9C67E947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D02937-91FB-40F4-A17F-DC02EAE35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F17EB5-AD1B-4E64-A530-F20AD159A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A33680-9C3C-415B-8209-6F253CF8B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content types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537118-B78C-4B59-8795-FCDAB1658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B44BBF-4A7B-421B-AB99-88A325A61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A7C94E-BF14-4825-99C2-03D6A361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10135052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D15CB8E-0A65-46D4-BEDA-FDFD14C32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02C890-27DA-4108-A54A-DF9E77643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4C43DA-4FB5-4890-A2FE-9CAD80C10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989C41-60E2-4A0C-9747-B0DC06258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D12A2C-92E4-420C-A6BA-7179AF60F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content calendar planner: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27CA66-F318-4D2D-B5C5-F4B8F309F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6CD18C-DCA0-4AC8-81C2-2E599E103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DBAA77-975D-4866-90BB-D5E58E189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B7E5E4-9B3D-499B-ACF5-291E77A48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0761C6-478E-4EA8-97F7-F1CD74C00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3EDC7D-07D9-46C6-844B-6ED82612B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0024E3-E24A-47E3-9B6F-EDC425FAA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B28508-5517-48E3-9817-312738177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41A926-838F-4DBB-9215-1F708739C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1294D8-8A6C-4C86-A5C3-C49546EFF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9E3C64-527E-4825-AF5A-504E047D8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7FDFCB-9C5E-4D2C-AFFE-02B3441F3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35B77B-5A87-44F4-BA6A-E22C39A36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93D1DB-2202-4E77-B0B2-8430E7774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content types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591704-A678-4E1F-88D7-2977C856B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A80D13-3242-4D32-B544-178916CAF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D6086E-EBD7-4900-965F-57A8415D6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F5C1DF-CCAF-4DE4-998B-9AEE5ADC8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871D53-8543-4BF0-86F2-6FD31C9D0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775AEB-DCAF-4A77-8E0C-F0E3F03E8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992366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709269-E49C-402F-B067-35C68437B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8DCF6A-2199-441F-B697-7C9CC9357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75D20D-385E-4FC8-A0A6-38B2DC82A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ideas into a steady posting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436ED6-1EA0-4A27-9F76-9C393D1DB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7CC5BF-8481-42FE-8977-0F7760C65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C04DB9-BA3F-4324-AC85-86F9D94BD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7CE8E1-2A39-4C5D-85DE-7140E1E5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771619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2026-10-01T22:15:01.8960000Z</dcterms:created>
  <dcterms:modified xsi:type="dcterms:W3CDTF">2026-10-01T22:15:01.8960000Z</dcterms:modified>
</coreProperties>
</file>