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945e7a791c4b6a" /><Relationship Type="http://schemas.openxmlformats.org/officeDocument/2006/relationships/extended-properties" Target="/docProps/app.xml" Id="Raf40015f82c44487" /><Relationship Type="http://schemas.openxmlformats.org/officeDocument/2006/relationships/officeDocument" Target="/ppt/presentation.xml" Id="Ra64f5aea048546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31741332e9e48c6"/>
  </p:sldMasterIdLst>
  <p:notesMasterIdLst>
    <p:notesMasterId xmlns:r="http://schemas.openxmlformats.org/officeDocument/2006/relationships" r:id="Rc2b1575428b54de1"/>
  </p:notesMasterIdLst>
  <p:sldIdLst>
    <p:sldId xmlns:r="http://schemas.openxmlformats.org/officeDocument/2006/relationships" id="256" r:id="R68e9341346c34731"/>
    <p:sldId xmlns:r="http://schemas.openxmlformats.org/officeDocument/2006/relationships" id="257" r:id="R7afeec88a1d94776"/>
    <p:sldId xmlns:r="http://schemas.openxmlformats.org/officeDocument/2006/relationships" id="258" r:id="Raff4dc07f6c942f0"/>
    <p:sldId xmlns:r="http://schemas.openxmlformats.org/officeDocument/2006/relationships" id="259" r:id="Rb8882cce6e73449e"/>
    <p:sldId xmlns:r="http://schemas.openxmlformats.org/officeDocument/2006/relationships" id="260" r:id="R54bf9781508542a4"/>
    <p:sldId xmlns:r="http://schemas.openxmlformats.org/officeDocument/2006/relationships" id="261" r:id="R6acd08fb3ec844f2"/>
    <p:sldId xmlns:r="http://schemas.openxmlformats.org/officeDocument/2006/relationships" id="262" r:id="R5d6efb844a7848fa"/>
    <p:sldId xmlns:r="http://schemas.openxmlformats.org/officeDocument/2006/relationships" id="263" r:id="Rd3014ef621ce4bd2"/>
    <p:sldId xmlns:r="http://schemas.openxmlformats.org/officeDocument/2006/relationships" id="264" r:id="Rb7b531bffe9e4ec7"/>
    <p:sldId xmlns:r="http://schemas.openxmlformats.org/officeDocument/2006/relationships" id="265" r:id="R19465dbc77e244f4"/>
    <p:sldId xmlns:r="http://schemas.openxmlformats.org/officeDocument/2006/relationships" id="266" r:id="Rb50b7a64446744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8a1ab446c344155" /><Relationship Type="http://schemas.openxmlformats.org/officeDocument/2006/relationships/slideMaster" Target="/ppt/slideMasters/slideMaster1.xml" Id="Rc31741332e9e48c6" /><Relationship Type="http://schemas.openxmlformats.org/officeDocument/2006/relationships/notesMaster" Target="/ppt/notesMasters/notesMaster1.xml" Id="Rc2b1575428b54de1" /><Relationship Type="http://schemas.openxmlformats.org/officeDocument/2006/relationships/presProps" Target="/ppt/presProps.xml" Id="R22184dbf089344b2" /><Relationship Type="http://schemas.openxmlformats.org/officeDocument/2006/relationships/tableStyles" Target="/ppt/tableStyles.xml" Id="Ra55ee4d3612f4402" /><Relationship Type="http://schemas.openxmlformats.org/officeDocument/2006/relationships/slide" Target="/ppt/slides/slide1.xml" Id="R68e9341346c34731" /><Relationship Type="http://schemas.openxmlformats.org/officeDocument/2006/relationships/slide" Target="/ppt/slides/slide2.xml" Id="R7afeec88a1d94776" /><Relationship Type="http://schemas.openxmlformats.org/officeDocument/2006/relationships/slide" Target="/ppt/slides/slide3.xml" Id="Raff4dc07f6c942f0" /><Relationship Type="http://schemas.openxmlformats.org/officeDocument/2006/relationships/slide" Target="/ppt/slides/slide4.xml" Id="Rb8882cce6e73449e" /><Relationship Type="http://schemas.openxmlformats.org/officeDocument/2006/relationships/slide" Target="/ppt/slides/slide5.xml" Id="R54bf9781508542a4" /><Relationship Type="http://schemas.openxmlformats.org/officeDocument/2006/relationships/slide" Target="/ppt/slides/slide6.xml" Id="R6acd08fb3ec844f2" /><Relationship Type="http://schemas.openxmlformats.org/officeDocument/2006/relationships/slide" Target="/ppt/slides/slide7.xml" Id="R5d6efb844a7848fa" /><Relationship Type="http://schemas.openxmlformats.org/officeDocument/2006/relationships/slide" Target="/ppt/slides/slide8.xml" Id="Rd3014ef621ce4bd2" /><Relationship Type="http://schemas.openxmlformats.org/officeDocument/2006/relationships/slide" Target="/ppt/slides/slide9.xml" Id="Rb7b531bffe9e4ec7" /><Relationship Type="http://schemas.openxmlformats.org/officeDocument/2006/relationships/slide" Target="/ppt/slides/slide10.xml" Id="R19465dbc77e244f4" /><Relationship Type="http://schemas.openxmlformats.org/officeDocument/2006/relationships/slide" Target="/ppt/slides/slide11.xml" Id="Rb50b7a64446744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cb1336453747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191522460342e4" /><Relationship Type="http://schemas.openxmlformats.org/officeDocument/2006/relationships/notesMaster" Target="/ppt/notesMasters/notesMaster1.xml" Id="R8062f468c78649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bbbca208b047c2" /><Relationship Type="http://schemas.openxmlformats.org/officeDocument/2006/relationships/notesMaster" Target="/ppt/notesMasters/notesMaster1.xml" Id="R40da0121bee04d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5b6f7d4c7343a6" /><Relationship Type="http://schemas.openxmlformats.org/officeDocument/2006/relationships/notesMaster" Target="/ppt/notesMasters/notesMaster1.xml" Id="Rf811f20c5d9b42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c95882f4014e2e" /><Relationship Type="http://schemas.openxmlformats.org/officeDocument/2006/relationships/notesMaster" Target="/ppt/notesMasters/notesMaster1.xml" Id="R3a71b1ff950e4be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65f0363d3d4227" /><Relationship Type="http://schemas.openxmlformats.org/officeDocument/2006/relationships/notesMaster" Target="/ppt/notesMasters/notesMaster1.xml" Id="R16211716c61c40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2e88233383d493b" /><Relationship Type="http://schemas.openxmlformats.org/officeDocument/2006/relationships/notesMaster" Target="/ppt/notesMasters/notesMaster1.xml" Id="Rbc6e4b7d7bfa43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c595f127354147" /><Relationship Type="http://schemas.openxmlformats.org/officeDocument/2006/relationships/notesMaster" Target="/ppt/notesMasters/notesMaster1.xml" Id="R8c1d85d7b90148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185c8b49ba74230" /><Relationship Type="http://schemas.openxmlformats.org/officeDocument/2006/relationships/notesMaster" Target="/ppt/notesMasters/notesMaster1.xml" Id="R5ac0354f89de46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6c3ed79b57045fb" /><Relationship Type="http://schemas.openxmlformats.org/officeDocument/2006/relationships/notesMaster" Target="/ppt/notesMasters/notesMaster1.xml" Id="R9e802a34c24946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0e9079e7d1e4b89" /><Relationship Type="http://schemas.openxmlformats.org/officeDocument/2006/relationships/notesMaster" Target="/ppt/notesMasters/notesMaster1.xml" Id="R9becb90cf09c41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582426d8ac4ce8" /><Relationship Type="http://schemas.openxmlformats.org/officeDocument/2006/relationships/notesMaster" Target="/ppt/notesMasters/notesMaster1.xml" Id="R1b8d3a6bd9d34c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e02c3db81a4ed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17869579424eb8" /><Relationship Type="http://schemas.openxmlformats.org/officeDocument/2006/relationships/slideLayout" Target="/ppt/slideLayouts/slideLayout1.xml" Id="Rf9af87ea40b640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af87ea40b640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010ebecf71418e" /><Relationship Type="http://schemas.openxmlformats.org/officeDocument/2006/relationships/image" Target="/ppt/media/image.png" Id="R26a150127ad3499e" /><Relationship Type="http://schemas.openxmlformats.org/officeDocument/2006/relationships/notesSlide" Target="/ppt/notesSlides/notesSlide1.xml" Id="R1163fca7985d4a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ae2053c2d4b32" /><Relationship Type="http://schemas.openxmlformats.org/officeDocument/2006/relationships/notesSlide" Target="/ppt/notesSlides/notesSlide2.xml" Id="Rce027877dad54e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3a3e03b264302" /><Relationship Type="http://schemas.openxmlformats.org/officeDocument/2006/relationships/notesSlide" Target="/ppt/notesSlides/notesSlide3.xml" Id="Ra4425cbb4c8c48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3778e62de949da" /><Relationship Type="http://schemas.openxmlformats.org/officeDocument/2006/relationships/notesSlide" Target="/ppt/notesSlides/notesSlide4.xml" Id="Rb87ba6b92867432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2baceac9b341d6" /><Relationship Type="http://schemas.openxmlformats.org/officeDocument/2006/relationships/notesSlide" Target="/ppt/notesSlides/notesSlide5.xml" Id="R1472bf1e36d54f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e1c6f7a5f84820" /><Relationship Type="http://schemas.openxmlformats.org/officeDocument/2006/relationships/notesSlide" Target="/ppt/notesSlides/notesSlide6.xml" Id="R6d661658ae0546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d2e1e03e404cfb" /><Relationship Type="http://schemas.openxmlformats.org/officeDocument/2006/relationships/notesSlide" Target="/ppt/notesSlides/notesSlide7.xml" Id="Rdbec3beab46b4d0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6c5587f61441d" /><Relationship Type="http://schemas.openxmlformats.org/officeDocument/2006/relationships/notesSlide" Target="/ppt/notesSlides/notesSlide8.xml" Id="Re3e9dc742dea48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71797651f4655" /><Relationship Type="http://schemas.openxmlformats.org/officeDocument/2006/relationships/notesSlide" Target="/ppt/notesSlides/notesSlide9.xml" Id="Rd2b5cbcdb08840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d53f7fb67e49bb" /><Relationship Type="http://schemas.openxmlformats.org/officeDocument/2006/relationships/notesSlide" Target="/ppt/notesSlides/notesSlide10.xml" Id="R04a27eb8f78d48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149dcd0de43ec" /><Relationship Type="http://schemas.openxmlformats.org/officeDocument/2006/relationships/notesSlide" Target="/ppt/notesSlides/notesSlide11.xml" Id="Re162747f8bb74f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B6C97F-0C62-429C-800F-3A60FC59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FF076-3D12-4F9D-AF2D-9B1BC9F8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78FF49-0718-44A6-8FAD-0506F008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EFC851-FC5F-42E9-89BB-10B7C2809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cafe plans a month of posts to launch its new seasonal drink and keep followers engaged.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5A8AA4-D5B5-40E6-88C2-9FCCD81AD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047776-D3AE-48BC-A14D-6B5D37A9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F1BCBD-2950-4A54-B8E6-663FDCBDA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CFD5A4-3012-46D8-9923-979631899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a150127ad3499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62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7D18F8-69EE-4F69-9CA6-9FA6C7DA9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A0433F-F727-443A-89DF-2750D9274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B20474-DF39-4F82-BA83-5ADDC9DC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7AFA57-DD0D-4926-9C96-50CAA7C8F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73B9F0-D3E1-4B75-AF24-EF7CBFD20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E752E2-DFED-4826-9B8E-47FF41785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2BFB2F-3203-4ED5-B157-9ED4DFAF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8576E6-101C-4CB2-96AE-63A91330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C58659-FED2-4B18-A832-92BAD16C6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17D839-EF00-4EB2-B8F4-C05383F0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B19C83-EA9A-412C-A3AF-6A688CE2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48B886-3E1E-4EEF-9600-D20D2D8B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CD74FD-A8B8-424C-B23B-D173D372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post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1A3641-4EB8-4507-891B-B817F16D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3AE607-5AC7-4207-BF53-B795EBE3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D724C0-EF39-489F-99E2-7E696712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3C767-70FA-4ECB-91F4-922F42348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FD21B4-EE97-494E-A455-F15CC216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AB73E8-B91A-4254-9394-24F35DC7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344F35-6912-4E8C-8605-6AFDC9CF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4C82C2-7D51-473C-8978-03BFB42C5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7584642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FCEEC5-9161-4A8E-B8F0-9160DA49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F52774-1BAD-46E0-88E5-FE9714096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B5A29D-E25C-483E-B3E0-BEA45A5E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9705BF-4E29-4710-A3ED-6B2BA99BA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3BAED3-E9BF-4F88-95C5-90459020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a simple weekly posting plan for a neighborhood cafe.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776E5-AF24-408D-9060-FEEA6CF7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E4E6C0-6B80-4594-A657-83726B0F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881141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750C85-78EA-4CA3-B692-DB7E8439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A3C023-FCC4-496A-9BB6-8313EE90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548647-8EE5-4103-AA71-504C5332B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07B3E8-BFBF-41BD-A871-1BE2DFDA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92DA4E-48EB-4575-8965-AC5E7FA3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1E34DD-2FCD-45BC-841F-90A26989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8E205E-B9E6-4D37-A1C8-8CEB4F05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EE1586-BAA0-4ADB-B7BA-66B9D4B8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67CA06-7BA6-46A2-8104-B85CFD585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02B747-5029-4F2E-8741-A054366B0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8F9F86-4B21-4B2A-8E1E-B7F4A524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9603AC-AAFF-42A3-9CC2-04BD0620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53366D-59F4-4F04-BD0C-1A232981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8CB42A-CDAD-4ADB-9D7B-7896C01F3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Pick post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6B0435-03D5-4A99-A4AB-A17E7F0D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BE916C-0119-4C5C-9EB2-D6D7A290F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9150CD-681A-4C8F-9A67-ADD4A352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99ACD6-BDC6-4E90-841A-DEA10BFB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89FA23-FD79-4F77-9DC6-76FD6130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EE6215-3871-4CF3-A41E-9F7E31A1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796538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E849FD-CB80-4E98-B3B3-BC3152E81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773253-E722-43FA-8582-FBB12B34D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8D8CF4-55FF-42DB-9DA8-C858A7EC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E86AAE-1DB2-4D79-BE92-6350469DA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5EE5EC-7EB6-4043-B5CD-B4C39D5D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B8BAB-CE8D-4EBA-871E-E1D78BEB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5A83E6-7F00-4917-B773-06DEE67E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A51050-CE87-4E52-A4DB-C97BF2D2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FF7558-1DDF-45D3-A658-A2981761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3235DA-10B7-435F-8E99-670EA8E2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F0F1F-12E1-4C61-9FA0-DC0FDD52F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8BD4D6-F41E-4DDF-A614-B745BAF0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2E3DB3-015F-47F8-8970-6F768BABF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post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45D472-1933-48F7-973E-F506FC81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B9F94B-03FD-4E7C-A784-6ABDA341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07089F-1F4E-45ED-A375-EB045AE4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974AE3-E518-4B09-914D-6F28810D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E76E22-AA7C-4E9A-BF9A-769172BDF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AC5500-59CA-41C5-BC1D-176EA9A8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20791A-79F6-4674-95BE-CD405104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172DCF-62A1-4D01-9178-88F83A3B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483283-89AD-442B-8EF0-97F39CF88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2051E0-E67E-4CCF-8D31-D71955474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6897E0-A6CD-4AEB-A473-C52A0DB8E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A62472-4C4C-4690-90E8-43FB595A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F4FF5D-128A-40E0-A200-600F8318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455594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CA4141-C122-4472-A88A-D00427CB6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B3BF62-CB3C-48C0-B917-8202BBD77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55B13B-EB4F-451D-AB83-219CE0C02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862346-2536-4601-B065-CA224C9E7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45FA3A-7F86-4775-BAE4-49DC9616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70CE58-1699-4E2B-932B-779E880DC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7B1DAC-7069-4CC3-8EF7-482120A8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049714-F8C5-42BC-A640-8C442BDD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19CE51-5C4E-4546-B277-5A5859EA4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planned one day at a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34C9B1-DE41-465D-A929-2A39BCBE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B03D06-A365-4106-9233-A2BF60AA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Promos repeat without a clear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569818-9483-4E5C-9ED9-3D6D2DAC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7250EC-4D72-4A62-AD34-26A6E8D8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misses key launch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FC4732-E299-4302-90C3-DEE8C978B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53A52B-C2F1-4309-B1F1-D2824FE9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CA0479-6FEA-4105-975C-DCE041C6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14FB71-22D9-4557-9FD5-B0DD2A0A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FF5885-F419-480B-B346-1D1697193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98D387-1A2A-4976-AFC7-F31F54112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Promotional and casual posts feel balanced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01F261-7FFA-4658-9689-78326E32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B52352-373B-448C-A55C-E09B0F985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prepare ahead</a:t>
            </a:r>
          </a:p>
        </p:txBody>
      </p:sp>
    </p:spTree>
    <p:extLst>
      <p:ext uri="{BB962C8B-B14F-4D97-AF65-F5344CB8AC3E}">
        <p14:creationId xmlns:p14="http://schemas.microsoft.com/office/powerpoint/2010/main" val="1041044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C1B64C-E238-414E-96E1-C4E9764F2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8C2C36-0EE3-4467-A773-B5D20B3D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336CCB-1DB2-43BA-8EEB-8A2C70B8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8B2725-563B-4633-AB98-A2CA11EA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B2E6F5-275D-4906-A17C-B7BC71264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9FE4F3-FBFD-416A-AAF7-41B8FDD98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74BB26-7432-4E9C-8C71-A7021B49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FD58BF-3581-4EC7-A950-16594460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2744AE-D1CC-49E9-8A37-083450386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F85BD-E973-4DFF-AE5A-30DAB5D93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plan for promoting the seasonal menu without scrambling each day.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1D4B86-CDCF-4AB2-959D-7C5AD3F1A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F85696-72AC-4330-A9FD-4676C90E1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FB02D8-3E40-4441-8419-9E887041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720B37-ABEF-4B6A-AB82-FD4BFE12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9BF845-6065-4CC2-A211-DEC1F8B0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organized calendar to balance photos, stories, and promo posts.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80BEA9-789C-46B3-BE56-5378C606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62F600-CD02-4852-88B0-B0DF0CA04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050153-B5B9-458F-8779-FEB22802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485BF5-208B-4DE9-BE97-292F3220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BARISTA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807268-9F5E-4D5C-BA20-B1474F89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know which drinks, moments, and behind-the-scenes shots to prepare.</a:t>
            </a:r>
          </a:p>
        </p:txBody>
      </p:sp>
    </p:spTree>
    <p:extLst>
      <p:ext uri="{BB962C8B-B14F-4D97-AF65-F5344CB8AC3E}">
        <p14:creationId xmlns:p14="http://schemas.microsoft.com/office/powerpoint/2010/main" val="4707627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61E59B6-B369-42E2-B2E6-C1189A49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7A3675-4E4B-49A7-B4EE-F2A59B13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A3980B-7BBA-45A3-BCAA-01DE56470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3FC91-2C99-42EF-9FE5-F8206C64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752EFB-47EB-40F4-83BA-6F3936F9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C1628-78E8-4580-9F48-61F33C738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BF1DC1-3811-44E9-8499-CAB11B637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A94684-A113-4C73-9887-38C4F8D0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B69520-A8F7-48EE-9C7E-361F3657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759A2E-4DDB-4A6D-9787-539AB3938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F8E120-63AC-474A-9342-C11C0AA78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E85AC1-06B3-4252-9D09-81601F04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82F7FE-819B-4537-86F1-41453110F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147BF6-B19B-4723-9500-022716752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893584-6657-4E4D-969E-AC6D3C906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BC5397-3568-4D06-9875-3132AA7F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D3F0CB-D23F-4F66-80C5-0F822444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7758DB-D615-4B5D-A7CE-1CA95D2BE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056CD-853F-4A3B-AFE3-2108AB6D4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2AE7E7-02B8-4808-8B60-238C0B1DD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7B41A5-D265-4D13-8F6E-E2F879F7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C2DB1F-A2BF-4226-8CAD-1B4B5E017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75D543-DA31-4BA9-962F-5D7DBE487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DC561E-2A27-4F99-B4C1-86C85FBCB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1C9A81-31FA-41D5-BFD9-D73BF3AB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0FF966-BE34-4C1B-91BC-E7BD43FDB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323C43-5E0D-4B1C-982F-73ECF91C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68C5AB-3C74-40AD-B75C-0E7F8D2E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9FC157-69A0-4B44-90A1-24E1ED00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19766647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4E48EA-0A45-4409-AC5D-3EE3CA07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A31AE0-624C-45C4-9287-9B64F739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E72DC-722E-4C87-AA9F-BF9AF0B98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3B28F-70CA-4AEE-B515-19C2DF4B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F36217-44B5-4F2B-98FA-022CAB73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4EE281-276F-41E3-B984-64388750B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F8D87F-E6D4-410E-9AA2-940772986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980401-4F17-4F81-A824-9318BF17C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cafe keep its feed active while building interest in the new drink?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E417D4-1283-4820-A0AF-B0BA3B8C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56A161-00E9-41A1-8938-4B5D2DDC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D5D030-CEB2-4605-8363-1340764C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C0DAD1-8899-420C-8628-178099F70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post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FA1977-E2E5-47C6-AB75-8AF9F256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2B86EE-C5A3-4D62-ADAA-CC2357478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6E98E6-DC26-45BA-99A8-0714998B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128C53-E528-48D0-9698-8497CD9E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B6F1BC-F77C-47F5-BA4A-D7723C43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5A6B09-E1CE-4866-888F-1D96DCFA6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4477628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22E248-B9E8-4CB2-B068-2F8CE3FD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77AF4-6822-4CC1-AB22-C14DB932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50D477-F507-4CD6-9AE8-41EFDAC1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88593C-5D20-4C30-A35D-C89068ED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638477-D324-482F-AA60-327BDDFB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6238C4-ACAD-4D72-B3C6-5CF9ECBA2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E75C4C-EEC3-4B37-9926-48A506D6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116E00-2CA6-4236-BBAB-78754987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ADD02F-EDAC-4B4C-9A3B-CEA9C746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5EC7AC-A55C-41EE-902E-C4CE699EF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F5ACD4-2D7A-4AF6-9FC1-F68BAD22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399FC0-82D4-445A-86D3-C43EA11FD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8EB474-2EED-4834-B749-1D330CF2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673D75-786B-4FB9-AE23-B37399ADE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post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A988E8-C258-4A15-8290-4AA0D9E4F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332676-7281-4EAD-9F7F-703FD4050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18A713-6D79-4F74-BAE3-CF10ED93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C7AA9D-0655-438C-9FA7-B1F90993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F59AD2-2486-4EF3-904F-EFD932B2B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F00CAC-5276-4B9E-903E-9B6540EAC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183AF6-D84B-445C-AECA-076045CB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EF573D-0417-4721-8254-17256B822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A380E8-EDD4-4B0D-AAE7-38952D820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D01C54-BB6D-4FF0-849B-F28D06BF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752212-847A-41F2-A864-554F3BC6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235283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366A9D-C620-4327-B71A-E322BE19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98B79-D86D-45F3-A0AC-86291EAE1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DA112C-982C-4AF0-B0D0-212094EC8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the cafe’s story consistent all month.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3A70C0-05A0-403B-90DE-5A1C452CE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2F6618-31AE-4E35-B21A-6E76DEAF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992175-C4AB-40A9-B270-A7E9F82ED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577721-150C-4848-8B54-104F9BCA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245830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2026-09-30T15:21:59.7920000Z</dcterms:created>
  <dcterms:modified xsi:type="dcterms:W3CDTF">2026-09-30T15:21:59.7920000Z</dcterms:modified>
</coreProperties>
</file>