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bf0832eda94863" /><Relationship Type="http://schemas.openxmlformats.org/officeDocument/2006/relationships/extended-properties" Target="/docProps/app.xml" Id="R3bb660b6a34d4aab" /><Relationship Type="http://schemas.openxmlformats.org/officeDocument/2006/relationships/officeDocument" Target="/ppt/presentation.xml" Id="Rb55f28fd28b244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e9a69b5359645a1"/>
  </p:sldMasterIdLst>
  <p:notesMasterIdLst>
    <p:notesMasterId xmlns:r="http://schemas.openxmlformats.org/officeDocument/2006/relationships" r:id="Re35b6bd3abb044f5"/>
  </p:notesMasterIdLst>
  <p:sldIdLst>
    <p:sldId xmlns:r="http://schemas.openxmlformats.org/officeDocument/2006/relationships" id="256" r:id="R2bfbd568636d4e02"/>
    <p:sldId xmlns:r="http://schemas.openxmlformats.org/officeDocument/2006/relationships" id="257" r:id="Rb759195d94f842c3"/>
    <p:sldId xmlns:r="http://schemas.openxmlformats.org/officeDocument/2006/relationships" id="258" r:id="R76b9e68d6bcf4151"/>
    <p:sldId xmlns:r="http://schemas.openxmlformats.org/officeDocument/2006/relationships" id="259" r:id="R745f91455cfc407a"/>
    <p:sldId xmlns:r="http://schemas.openxmlformats.org/officeDocument/2006/relationships" id="260" r:id="R868c0ae0cfd64d0f"/>
    <p:sldId xmlns:r="http://schemas.openxmlformats.org/officeDocument/2006/relationships" id="261" r:id="R487a545ee41b4889"/>
    <p:sldId xmlns:r="http://schemas.openxmlformats.org/officeDocument/2006/relationships" id="262" r:id="Ra6f0a81ff981466b"/>
    <p:sldId xmlns:r="http://schemas.openxmlformats.org/officeDocument/2006/relationships" id="263" r:id="Ra418e9920e344216"/>
    <p:sldId xmlns:r="http://schemas.openxmlformats.org/officeDocument/2006/relationships" id="264" r:id="Rf33dfe358a01408c"/>
    <p:sldId xmlns:r="http://schemas.openxmlformats.org/officeDocument/2006/relationships" id="265" r:id="Rc414c3ca080c4398"/>
    <p:sldId xmlns:r="http://schemas.openxmlformats.org/officeDocument/2006/relationships" id="266" r:id="R9be092f760564c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b06b1ec7e06454b" /><Relationship Type="http://schemas.openxmlformats.org/officeDocument/2006/relationships/slideMaster" Target="/ppt/slideMasters/slideMaster1.xml" Id="Rfe9a69b5359645a1" /><Relationship Type="http://schemas.openxmlformats.org/officeDocument/2006/relationships/notesMaster" Target="/ppt/notesMasters/notesMaster1.xml" Id="Re35b6bd3abb044f5" /><Relationship Type="http://schemas.openxmlformats.org/officeDocument/2006/relationships/presProps" Target="/ppt/presProps.xml" Id="Rb098d79b89fe4a6d" /><Relationship Type="http://schemas.openxmlformats.org/officeDocument/2006/relationships/tableStyles" Target="/ppt/tableStyles.xml" Id="R66989a5077ee4d6e" /><Relationship Type="http://schemas.openxmlformats.org/officeDocument/2006/relationships/slide" Target="/ppt/slides/slide1.xml" Id="R2bfbd568636d4e02" /><Relationship Type="http://schemas.openxmlformats.org/officeDocument/2006/relationships/slide" Target="/ppt/slides/slide2.xml" Id="Rb759195d94f842c3" /><Relationship Type="http://schemas.openxmlformats.org/officeDocument/2006/relationships/slide" Target="/ppt/slides/slide3.xml" Id="R76b9e68d6bcf4151" /><Relationship Type="http://schemas.openxmlformats.org/officeDocument/2006/relationships/slide" Target="/ppt/slides/slide4.xml" Id="R745f91455cfc407a" /><Relationship Type="http://schemas.openxmlformats.org/officeDocument/2006/relationships/slide" Target="/ppt/slides/slide5.xml" Id="R868c0ae0cfd64d0f" /><Relationship Type="http://schemas.openxmlformats.org/officeDocument/2006/relationships/slide" Target="/ppt/slides/slide6.xml" Id="R487a545ee41b4889" /><Relationship Type="http://schemas.openxmlformats.org/officeDocument/2006/relationships/slide" Target="/ppt/slides/slide7.xml" Id="Ra6f0a81ff981466b" /><Relationship Type="http://schemas.openxmlformats.org/officeDocument/2006/relationships/slide" Target="/ppt/slides/slide8.xml" Id="Ra418e9920e344216" /><Relationship Type="http://schemas.openxmlformats.org/officeDocument/2006/relationships/slide" Target="/ppt/slides/slide9.xml" Id="Rf33dfe358a01408c" /><Relationship Type="http://schemas.openxmlformats.org/officeDocument/2006/relationships/slide" Target="/ppt/slides/slide10.xml" Id="Rc414c3ca080c4398" /><Relationship Type="http://schemas.openxmlformats.org/officeDocument/2006/relationships/slide" Target="/ppt/slides/slide11.xml" Id="R9be092f760564c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3292e30e94846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339281bad41490f" /><Relationship Type="http://schemas.openxmlformats.org/officeDocument/2006/relationships/notesMaster" Target="/ppt/notesMasters/notesMaster1.xml" Id="R5399e59261f64cb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3d881b5ea564064" /><Relationship Type="http://schemas.openxmlformats.org/officeDocument/2006/relationships/notesMaster" Target="/ppt/notesMasters/notesMaster1.xml" Id="R21b2e6b0a7c24fb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acf6b8c45c47ee" /><Relationship Type="http://schemas.openxmlformats.org/officeDocument/2006/relationships/notesMaster" Target="/ppt/notesMasters/notesMaster1.xml" Id="Rfd0034aa4a1c463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4851494b2944712" /><Relationship Type="http://schemas.openxmlformats.org/officeDocument/2006/relationships/notesMaster" Target="/ppt/notesMasters/notesMaster1.xml" Id="R6af4b0a3c0fc44b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f676639868f42a8" /><Relationship Type="http://schemas.openxmlformats.org/officeDocument/2006/relationships/notesMaster" Target="/ppt/notesMasters/notesMaster1.xml" Id="R2b549c87dddc47c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c8f99ddd1eb43c1" /><Relationship Type="http://schemas.openxmlformats.org/officeDocument/2006/relationships/notesMaster" Target="/ppt/notesMasters/notesMaster1.xml" Id="R84c6c2d7987b4f3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5edbbfb90e4ad1" /><Relationship Type="http://schemas.openxmlformats.org/officeDocument/2006/relationships/notesMaster" Target="/ppt/notesMasters/notesMaster1.xml" Id="Rc587a423268f4a5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e95e89accc84047" /><Relationship Type="http://schemas.openxmlformats.org/officeDocument/2006/relationships/notesMaster" Target="/ppt/notesMasters/notesMaster1.xml" Id="R6b4431d50841420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5c6189fab04698" /><Relationship Type="http://schemas.openxmlformats.org/officeDocument/2006/relationships/notesMaster" Target="/ppt/notesMasters/notesMaster1.xml" Id="Rb92df6026410429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7154207850f497e" /><Relationship Type="http://schemas.openxmlformats.org/officeDocument/2006/relationships/notesMaster" Target="/ppt/notesMasters/notesMaster1.xml" Id="Rdcf7ed62e245476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432e83de89a4f43" /><Relationship Type="http://schemas.openxmlformats.org/officeDocument/2006/relationships/notesMaster" Target="/ppt/notesMasters/notesMaster1.xml" Id="R4acab297d4c8407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97f1adce2640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102787dd97c4de0" /><Relationship Type="http://schemas.openxmlformats.org/officeDocument/2006/relationships/slideLayout" Target="/ppt/slideLayouts/slideLayout1.xml" Id="R15156df534ae4c6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156df534ae4c6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9f28303e2482c" /><Relationship Type="http://schemas.openxmlformats.org/officeDocument/2006/relationships/image" Target="/ppt/media/image.png" Id="Rcecaff62f7c546b1" /><Relationship Type="http://schemas.openxmlformats.org/officeDocument/2006/relationships/notesSlide" Target="/ppt/notesSlides/notesSlide1.xml" Id="Reffc52681e6b41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7b2650b26f4017" /><Relationship Type="http://schemas.openxmlformats.org/officeDocument/2006/relationships/notesSlide" Target="/ppt/notesSlides/notesSlide2.xml" Id="R045ee63eb1b74c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8a1d0a9e66469b" /><Relationship Type="http://schemas.openxmlformats.org/officeDocument/2006/relationships/notesSlide" Target="/ppt/notesSlides/notesSlide3.xml" Id="Ra192b6fab335464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c39cd9f99048c9" /><Relationship Type="http://schemas.openxmlformats.org/officeDocument/2006/relationships/notesSlide" Target="/ppt/notesSlides/notesSlide4.xml" Id="R3226e2024fa64f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0bdef759ba4c06" /><Relationship Type="http://schemas.openxmlformats.org/officeDocument/2006/relationships/notesSlide" Target="/ppt/notesSlides/notesSlide5.xml" Id="Rd8911ecca01e40d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5889af907345cd" /><Relationship Type="http://schemas.openxmlformats.org/officeDocument/2006/relationships/notesSlide" Target="/ppt/notesSlides/notesSlide6.xml" Id="R8b478a615ede4c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1b5d1cba64fbd" /><Relationship Type="http://schemas.openxmlformats.org/officeDocument/2006/relationships/notesSlide" Target="/ppt/notesSlides/notesSlide7.xml" Id="R2696d906653c417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dd3fbf190448ee" /><Relationship Type="http://schemas.openxmlformats.org/officeDocument/2006/relationships/notesSlide" Target="/ppt/notesSlides/notesSlide8.xml" Id="R2f15a100ed444f9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30d92f7727400d" /><Relationship Type="http://schemas.openxmlformats.org/officeDocument/2006/relationships/notesSlide" Target="/ppt/notesSlides/notesSlide9.xml" Id="R2b6b093d611741f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62e02ec6b64b5e" /><Relationship Type="http://schemas.openxmlformats.org/officeDocument/2006/relationships/notesSlide" Target="/ppt/notesSlides/notesSlide10.xml" Id="R84fadf0c3a0d43c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0bf29875c247c5" /><Relationship Type="http://schemas.openxmlformats.org/officeDocument/2006/relationships/notesSlide" Target="/ppt/notesSlides/notesSlide11.xml" Id="R4c3289348446465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B44E76-049E-4CA5-A789-DBCD1C79F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0A39A7-94FB-4133-BD91-E13631CE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FC5953-1678-45B4-804E-BF0BA525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Content Calendar Software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546335-E69A-470F-8440-F45C51E01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maps one month of posts for a launch, balancing promos, tips, and community replies.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DCB018-49AA-41EA-B734-F9C5349F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EB6D83-FEC7-455F-BD81-B14D0CDFE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15B487-7826-4B28-B3CD-50D3708C6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C438B-6869-4B08-A310-A2C99DABC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caff62f7c546b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69118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9EB543-DE9C-4921-8745-8A6E99FE6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7B1F90-03E7-42FB-B386-54F7068A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AD5E92-01D9-4FC2-A873-5CE3D3323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6318AB-DD44-4171-A6C7-5045ECD1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A439BB-1706-4F1B-87D1-A1DFAAA1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content calendar software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C399ED-E0A5-40D4-8F46-12DBE1E4F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BC39C1-1145-46B9-9C3F-71FF4ADDF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EEF776-F915-4CD7-B5A4-E7C1D148C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13396B-1CD5-46E8-AE59-9CCD61149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84A18B-A81E-4AAB-AE2D-02EC2348D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9F1D55-EE84-4065-9958-7F09A16B7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27011-0857-4ED2-BB43-5FF88C69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Mix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F00EFB-26F5-4B67-A8F0-158D8501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08D046-CFEC-4AC5-923E-666F5A7E8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82777E-AB94-4475-BC5D-857E2935E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D65B90-470C-4374-8EE5-AC53E2AE9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1A54B1-7435-4995-98D1-82958A9AB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2E2F17-C1C9-4F9E-BD5F-B011947F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0E3CAD-89BE-4E62-B94A-57F736A4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47B946-DEC0-4361-A35F-7ED935653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Publishing Flow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40AFA6-268A-4461-8C54-0EEFBC4A9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balance</a:t>
            </a:r>
          </a:p>
        </p:txBody>
      </p:sp>
    </p:spTree>
    <p:extLst>
      <p:ext uri="{BB962C8B-B14F-4D97-AF65-F5344CB8AC3E}">
        <p14:creationId xmlns:p14="http://schemas.microsoft.com/office/powerpoint/2010/main" val="5690776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6BAD7-506F-40F6-B262-6BC772088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943D4-A8BE-42FA-A72D-5B0FFB635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8FDEAE-2749-407B-A640-582621636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72F2DE-0933-4E25-96EC-CC17362D9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3E99FC-7F41-4FA3-83D3-34D29907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simple plan keeps every post aligned and timely.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AD9B12-FD15-47C9-92E5-DAFB7D05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841672-EA51-4ACE-BC1E-C5149654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978459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FB90D8-D18E-4413-A2C1-8D5214507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60FE5F-3607-4DCF-B482-628FC1C7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C30AC9-A9A3-4C8D-B867-29386D478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B4BF44-4351-49BD-8F37-B07241C7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AD9364-DFFF-4BBB-A49A-2736ADC47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social media content calendar software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A32468-86CE-4086-850B-4E0AF911E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19334A-FB6F-46D3-B719-BF670E3CE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448158-2064-4112-A314-6E1D2123C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7E6910-382D-4202-B308-86B740E32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content calendar software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FE490C-EF1F-46FD-BC5D-3D42F21A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5A9D29-B5BE-4CF9-ABDB-415CC431D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3E63A8-2846-4976-8291-529D6414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BC4B58-F21A-44B1-9B2A-EE601E59B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05D049-905B-42DB-B426-6C113D9B6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every post aligned an…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3FFFC-FECC-4B30-B51F-A64C46173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FE6DA8-F4EF-4A5D-B400-79BE2D61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F98E3C-537F-4D88-BD8D-5840D57B9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6C65B9-9389-45BE-A725-A9CD3994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E2066C-C5F9-47F1-A745-9B4CB733F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Share with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9ADA7F-8668-4F5E-8CFD-17B81D7C6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3540005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9A94623-84DC-4CB7-AD14-7F21C9E23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2D6D32-18AC-40D0-97FF-BECD0D808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5C9EA4-8CFD-4652-AAA1-359E839D2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158253-82D6-490E-B0F7-DCA1F212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73AEA0-D499-42E2-97FB-0675F3F3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A1DBF-AD9D-4081-AA23-9FF41BEF8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3224A4-19B7-4894-A2AE-5FA7DAD44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172899-1355-4106-AAD3-9E95FD525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26A7E4-6210-45A5-A7CE-C5C815CE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E25100-6B1E-4C8A-8E79-BD808C619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2320E-A54C-44DE-AD27-BF28FE199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0D5C11-A130-4D94-AB65-0025BDA5F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2988364-A5C5-43DD-8462-F0CE97897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BF5C42-A7EF-460F-98C2-76DF9473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E0CD48-36C9-41B9-A611-CD7F2D01B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D2F6A0-E5EA-49BD-8525-92AEC9047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768782-B2F1-4921-AE40-FB3702C45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CCDA99-C7E2-44B6-8C1B-EC1EB80C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DE26A5-9939-44FA-B31E-7D4869A3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E5E1D4-55E8-4C11-B174-C84C50E21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682FEE-7267-4C08-8CB3-8DC82956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balance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23C594-9A5D-495A-8262-A44E087E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4974AA-0659-4A92-852A-91B926289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736E94-9130-4901-BDE6-83C207C0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2E9920-4FEA-4D3C-AEF9-C92CD587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with team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7376C5-ED9B-45C9-8EF9-21E3E039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5120192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F7B414-A047-4094-82E5-50449A91F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9F0450-5807-4FB4-A2AB-07D58707A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A54AB8-72B4-4CF4-ACA6-390E6A41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BB40B2-5383-40FB-9F38-FB82816D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67B6FC-6BF2-4510-A6FD-1CA9B3798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content calendar software: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DD378-2E1F-4C7F-87C6-C27168EEB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DC75EB-7375-4BB9-A2A4-B2AFABF64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90F49A-8BF5-4CBE-AC65-BEB492FA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9772A5-F120-4C79-B54F-E42A24AF7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Posts are planned at the last minute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4DD0F-9B3C-4CC5-ACE3-E144CD0D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FDF25E-5F6A-4FE7-A637-D94CAC656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Promotions crowd out useful updates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43A7E5-0951-412A-9504-DBFD7B90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167951-8B58-41EE-A655-5771E8A1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works from scattered notes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D3F544-281E-422E-97DA-00046B35D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E9B9C9-1D87-4A6B-853C-4D4CF006B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9AAB43-3F0D-40F8-95AB-B3AC5CBD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7D4EB1-3DAA-45C1-85B2-90B5AD85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content focus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D6D7E9-BD5F-472D-BA7B-A0BF87F89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831860-EDC9-4684-A3DB-BA18D33A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are balanced across goals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1F8508-0FCC-4C94-81E1-47F83054B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E2BE44-831C-459A-AA7E-8A6B96444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follows the same schedule</a:t>
            </a:r>
          </a:p>
        </p:txBody>
      </p:sp>
    </p:spTree>
    <p:extLst>
      <p:ext uri="{BB962C8B-B14F-4D97-AF65-F5344CB8AC3E}">
        <p14:creationId xmlns:p14="http://schemas.microsoft.com/office/powerpoint/2010/main" val="13073020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D0FBD3-4078-474E-902D-5D585A75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85711E-CC30-48E0-910F-350586786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45BDBE-9581-4883-84DE-B0D4FDC6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99EABA-E668-49E1-9221-C48A906F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ABDC1F-1175-48BA-85B6-682528164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B00C1C-F35C-4ECA-8EC7-C784F7A0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8DC7FD-2A0C-4881-92A5-3862130D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4F9C6D-961D-492C-8C68-E2422DA74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6583D0-756A-4794-9C97-C1208E42F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1FA5F2-E1E5-48AA-AA2E-24571AAF9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rhythm that supports campaigns and daily engagement.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53C4B-2FB6-41F3-A158-63B7B73B5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5CCDC9-07D7-421B-9EA3-B7A216973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04CB85-90C4-493A-BCBF-37F8C55F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BD818-D1BF-408F-BB64-DF4C8477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07A91F-3F7A-450D-AFE9-961D4E21F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shared visibility into what will post and when it will go live.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7B563E-7388-4C9E-B303-36BCEBD39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53943E-117E-4CDD-A4C9-D77866C1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251DFC-CD5D-43DB-A01A-120E354B1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CB9E0D-90DA-40C2-98FC-8B3F47C6B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AGENCY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7322D6-4A26-4CBD-B782-D477EB61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clean way to present a coordinated plan to clients.</a:t>
            </a:r>
          </a:p>
        </p:txBody>
      </p:sp>
    </p:spTree>
    <p:extLst>
      <p:ext uri="{BB962C8B-B14F-4D97-AF65-F5344CB8AC3E}">
        <p14:creationId xmlns:p14="http://schemas.microsoft.com/office/powerpoint/2010/main" val="6876445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E8A98E-2276-4A8D-9085-86B75470E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C5FF53-74C3-4158-9CBC-5EC69645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9C5AB-7E18-48EC-9FDA-0E179716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C5C303-B44C-46DF-A166-580D79CF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6B02B-3E13-44DC-A56C-8BDA45D3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2BFC41-BAC2-421A-82C8-8B4624385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3A12F4-1DB4-43EC-A84E-3EC3D5DF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8B1E8F-2950-4F5D-A3CF-CE13ED3D3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2792FF-F93F-4A4E-B6A6-259EA8BE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34B0A9-CAC6-42FF-BBE7-1394BEC97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05065E-CF79-4E79-9F18-5AECA5A99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9D7C61-33F5-4491-973C-965EFD3CD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D4EAEC-E3DC-4BA5-8AAC-C64B8829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06318-B388-47BC-B8B0-BC0A9A86B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AC6E02-26B4-4C89-A253-475175AF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FC1217-F3DC-484D-923D-41E5D692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66F8F17-7498-4C9B-98E9-09DE69843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896852-3463-4C21-A543-1D728F1DE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E2EDAD-B256-48E5-928C-90A59C5A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C54482-BBB0-4B4D-9648-BE63D81B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DA30CF-89B6-4CF1-8883-EAFE9B0C2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A14018-86A2-4789-A93C-7E8D645E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5B94B3-28F4-4FA0-BABD-B981A55FD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61977F9-2FD3-4C00-896E-4634358B9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8516150-D82D-49D6-B869-02C50C6F2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9E671B7-CC46-4A22-B635-21C2BDD9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55D6F6F-275D-44C3-8389-C79C135E6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A085604-7B28-4F4A-AE7C-67FE6423B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445FDF-61B1-4725-BD65-667DF0EA4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for balance</a:t>
            </a:r>
          </a:p>
        </p:txBody>
      </p:sp>
    </p:spTree>
    <p:extLst>
      <p:ext uri="{BB962C8B-B14F-4D97-AF65-F5344CB8AC3E}">
        <p14:creationId xmlns:p14="http://schemas.microsoft.com/office/powerpoint/2010/main" val="15264735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915C48-8477-4627-AAE6-4A8A252A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1EF79C-3036-44C4-BAA9-CB84E946D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6FB779-CC51-4B45-9701-404F2CAAD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3CDC3-E65D-45CF-A006-6BEFF63DC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5997ED-89ED-4AB4-80E5-222966D5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1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content calendar software: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E2059-B74E-4680-AB71-6C54A229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2D943-677F-4339-A28E-64A4FFBD6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AA3565-6A30-4756-BE93-2037CC32B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keep a product launch feed varied without losing the posting schedule?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81A6FC-9754-45ED-85D0-91BBDE3AF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3B0C1F-B675-4945-89D7-B4422B7F8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FFA903-9EED-4CD9-88B6-C62DF5D7A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EF8F20-7940-44D1-B6C2-3A9F5EF3D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A2692E-F376-4888-9B18-AA6D20DB6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D4CFDD-BB17-402E-86DE-FD9681136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907BCE-9561-4E09-945D-2EAE2048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D1D64D-5FFB-4EA8-947C-23941206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A66A4E-B7C0-4335-B8AF-ECD472698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61F3ED-AC32-4B93-9F57-8153F1DF0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with team</a:t>
            </a:r>
          </a:p>
        </p:txBody>
      </p:sp>
    </p:spTree>
    <p:extLst>
      <p:ext uri="{BB962C8B-B14F-4D97-AF65-F5344CB8AC3E}">
        <p14:creationId xmlns:p14="http://schemas.microsoft.com/office/powerpoint/2010/main" val="4963747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4A87D6-44A2-43D7-9D29-4A7AEDE4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AADD8-CF0B-49F1-8C66-F2066D3E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A2D786-A915-441A-9F8C-9D41C56A8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9AB9AA-0C91-4756-B578-ACAEBC2E1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660D83-54C2-4BA7-B446-49CC0889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social media content calendar software: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7CE200-EE8A-4F1B-B252-7A38E6C3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E2930-D643-4903-9EC4-11675B54D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CE71DE-E86C-4064-A7AC-554882803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1A6E55-50E5-4A90-9258-2929539EF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D5F3BDE-0188-4071-A943-37F60973F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0E5106-0C9C-48E7-8BDB-3BE839493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C5506D-F0A5-4E1A-AFDF-2A8345C82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114CA4-FB05-4D37-816C-758E0B7C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1D6795-4AA6-4E45-8AAB-47867B9A6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post ideas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31FF1-4F0C-4F0A-AD72-BD4A3E94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F3CD17-FE94-4AE8-A40C-E5F0EB981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B0B0FD-CB7C-4273-9DE4-7827CBC9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4E607C-B3A2-4E2F-A50F-09514091A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94D84AC-13FC-4C9F-B800-B58A691FE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publish dates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14D285-5FAD-4BD8-A598-80E3FD097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CB6D6-5E4D-4C3E-8BBD-BF50D79A4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B2D7920-0BAE-4168-A452-3D055699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D31F3B-0B1D-4378-A3AE-41137A38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9F992F-25E1-4027-8798-E0B69E5C5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with team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889CE3-FF52-4E26-8AFB-F7512891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4904037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63E353-5C74-4D3B-AB06-58A15544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BA855-1187-4660-82AA-9E779F7C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0C0971-BC3F-4425-90F4-FA9C3985E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shared calendar turns ideas into a steady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C7D1F2-D464-4064-911A-1B79E4286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EEA4DB-2302-4318-8B30-7D325ACC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5A83F1-EC31-4D5C-996B-AD85DCFE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A9E780-2C2F-490C-B629-F00A32BD5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9734756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2026-10-01T22:35:45.8580000Z</dcterms:created>
  <dcterms:modified xsi:type="dcterms:W3CDTF">2026-10-01T22:35:45.8580000Z</dcterms:modified>
</coreProperties>
</file>