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1d71e3149854c1b" /><Relationship Type="http://schemas.openxmlformats.org/officeDocument/2006/relationships/extended-properties" Target="/docProps/app.xml" Id="R1b5a817b28c0461f" /><Relationship Type="http://schemas.openxmlformats.org/officeDocument/2006/relationships/officeDocument" Target="/ppt/presentation.xml" Id="R0ab7ea878db847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3922c3f562410f"/>
  </p:sldMasterIdLst>
  <p:notesMasterIdLst>
    <p:notesMasterId xmlns:r="http://schemas.openxmlformats.org/officeDocument/2006/relationships" r:id="R6dd72da78b364886"/>
  </p:notesMasterIdLst>
  <p:sldIdLst>
    <p:sldId xmlns:r="http://schemas.openxmlformats.org/officeDocument/2006/relationships" id="256" r:id="Rf8f104f6b8264519"/>
    <p:sldId xmlns:r="http://schemas.openxmlformats.org/officeDocument/2006/relationships" id="257" r:id="R240b6a9b65ee477c"/>
    <p:sldId xmlns:r="http://schemas.openxmlformats.org/officeDocument/2006/relationships" id="258" r:id="R62e42f67c75f4621"/>
    <p:sldId xmlns:r="http://schemas.openxmlformats.org/officeDocument/2006/relationships" id="259" r:id="R9eb2fe6741f7406d"/>
    <p:sldId xmlns:r="http://schemas.openxmlformats.org/officeDocument/2006/relationships" id="260" r:id="R9b9b3c1cf2344efa"/>
    <p:sldId xmlns:r="http://schemas.openxmlformats.org/officeDocument/2006/relationships" id="261" r:id="R60067f16f0ef47a8"/>
    <p:sldId xmlns:r="http://schemas.openxmlformats.org/officeDocument/2006/relationships" id="262" r:id="R76bc0f8c8d7144ab"/>
    <p:sldId xmlns:r="http://schemas.openxmlformats.org/officeDocument/2006/relationships" id="263" r:id="R1ddae11e174e4167"/>
    <p:sldId xmlns:r="http://schemas.openxmlformats.org/officeDocument/2006/relationships" id="264" r:id="R22513ed760ce433d"/>
    <p:sldId xmlns:r="http://schemas.openxmlformats.org/officeDocument/2006/relationships" id="265" r:id="R214a142366f54c07"/>
    <p:sldId xmlns:r="http://schemas.openxmlformats.org/officeDocument/2006/relationships" id="266" r:id="Re51a935d5627491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ab46f8af4854744" /><Relationship Type="http://schemas.openxmlformats.org/officeDocument/2006/relationships/slideMaster" Target="/ppt/slideMasters/slideMaster1.xml" Id="R383922c3f562410f" /><Relationship Type="http://schemas.openxmlformats.org/officeDocument/2006/relationships/notesMaster" Target="/ppt/notesMasters/notesMaster1.xml" Id="R6dd72da78b364886" /><Relationship Type="http://schemas.openxmlformats.org/officeDocument/2006/relationships/presProps" Target="/ppt/presProps.xml" Id="R223fb47460b5457c" /><Relationship Type="http://schemas.openxmlformats.org/officeDocument/2006/relationships/tableStyles" Target="/ppt/tableStyles.xml" Id="R57dcf003b1e44fef" /><Relationship Type="http://schemas.openxmlformats.org/officeDocument/2006/relationships/slide" Target="/ppt/slides/slide1.xml" Id="Rf8f104f6b8264519" /><Relationship Type="http://schemas.openxmlformats.org/officeDocument/2006/relationships/slide" Target="/ppt/slides/slide2.xml" Id="R240b6a9b65ee477c" /><Relationship Type="http://schemas.openxmlformats.org/officeDocument/2006/relationships/slide" Target="/ppt/slides/slide3.xml" Id="R62e42f67c75f4621" /><Relationship Type="http://schemas.openxmlformats.org/officeDocument/2006/relationships/slide" Target="/ppt/slides/slide4.xml" Id="R9eb2fe6741f7406d" /><Relationship Type="http://schemas.openxmlformats.org/officeDocument/2006/relationships/slide" Target="/ppt/slides/slide5.xml" Id="R9b9b3c1cf2344efa" /><Relationship Type="http://schemas.openxmlformats.org/officeDocument/2006/relationships/slide" Target="/ppt/slides/slide6.xml" Id="R60067f16f0ef47a8" /><Relationship Type="http://schemas.openxmlformats.org/officeDocument/2006/relationships/slide" Target="/ppt/slides/slide7.xml" Id="R76bc0f8c8d7144ab" /><Relationship Type="http://schemas.openxmlformats.org/officeDocument/2006/relationships/slide" Target="/ppt/slides/slide8.xml" Id="R1ddae11e174e4167" /><Relationship Type="http://schemas.openxmlformats.org/officeDocument/2006/relationships/slide" Target="/ppt/slides/slide9.xml" Id="R22513ed760ce433d" /><Relationship Type="http://schemas.openxmlformats.org/officeDocument/2006/relationships/slide" Target="/ppt/slides/slide10.xml" Id="R214a142366f54c07" /><Relationship Type="http://schemas.openxmlformats.org/officeDocument/2006/relationships/slide" Target="/ppt/slides/slide11.xml" Id="Re51a935d5627491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378a5ff1fd47d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05ee71c203a4279" /><Relationship Type="http://schemas.openxmlformats.org/officeDocument/2006/relationships/notesMaster" Target="/ppt/notesMasters/notesMaster1.xml" Id="Rcc3bd87a56f9403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a4f8a0619f941cf" /><Relationship Type="http://schemas.openxmlformats.org/officeDocument/2006/relationships/notesMaster" Target="/ppt/notesMasters/notesMaster1.xml" Id="Rdad64ce92fdb4a2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86969eb2434e45" /><Relationship Type="http://schemas.openxmlformats.org/officeDocument/2006/relationships/notesMaster" Target="/ppt/notesMasters/notesMaster1.xml" Id="Rc927f0bd4c36446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bbaf6e81b7410f" /><Relationship Type="http://schemas.openxmlformats.org/officeDocument/2006/relationships/notesMaster" Target="/ppt/notesMasters/notesMaster1.xml" Id="R2fc40836e65148a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348b974e8544417" /><Relationship Type="http://schemas.openxmlformats.org/officeDocument/2006/relationships/notesMaster" Target="/ppt/notesMasters/notesMaster1.xml" Id="R591013ecab15462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d65d054251e44ce" /><Relationship Type="http://schemas.openxmlformats.org/officeDocument/2006/relationships/notesMaster" Target="/ppt/notesMasters/notesMaster1.xml" Id="Rf4850140f1584b7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0aedde347db4c80" /><Relationship Type="http://schemas.openxmlformats.org/officeDocument/2006/relationships/notesMaster" Target="/ppt/notesMasters/notesMaster1.xml" Id="R78c99831dd50453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f48f93442a74459" /><Relationship Type="http://schemas.openxmlformats.org/officeDocument/2006/relationships/notesMaster" Target="/ppt/notesMasters/notesMaster1.xml" Id="Rfe895468954f476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991516a460c461d" /><Relationship Type="http://schemas.openxmlformats.org/officeDocument/2006/relationships/notesMaster" Target="/ppt/notesMasters/notesMaster1.xml" Id="Rfdfffa71576b4ab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a03ec46e9aa4840" /><Relationship Type="http://schemas.openxmlformats.org/officeDocument/2006/relationships/notesMaster" Target="/ppt/notesMasters/notesMaster1.xml" Id="R1ef7492451c34bb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d1daacec52943c3" /><Relationship Type="http://schemas.openxmlformats.org/officeDocument/2006/relationships/notesMaster" Target="/ppt/notesMasters/notesMaster1.xml" Id="R122f79e07c3a49a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8fd974155c42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a2fc4f937204a74" /><Relationship Type="http://schemas.openxmlformats.org/officeDocument/2006/relationships/slideLayout" Target="/ppt/slideLayouts/slideLayout1.xml" Id="R4430450e4957470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430450e4957470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f2877ee33e41fd" /><Relationship Type="http://schemas.openxmlformats.org/officeDocument/2006/relationships/image" Target="/ppt/media/image.png" Id="R9201333846144085" /><Relationship Type="http://schemas.openxmlformats.org/officeDocument/2006/relationships/notesSlide" Target="/ppt/notesSlides/notesSlide1.xml" Id="R1741866b54ef42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5c63b3ad6d49f0" /><Relationship Type="http://schemas.openxmlformats.org/officeDocument/2006/relationships/notesSlide" Target="/ppt/notesSlides/notesSlide2.xml" Id="R063630f4b6fd425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92ec80b53643e9" /><Relationship Type="http://schemas.openxmlformats.org/officeDocument/2006/relationships/notesSlide" Target="/ppt/notesSlides/notesSlide3.xml" Id="Rd8930f590a634b5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a3cbca6aca4d18" /><Relationship Type="http://schemas.openxmlformats.org/officeDocument/2006/relationships/notesSlide" Target="/ppt/notesSlides/notesSlide4.xml" Id="Reaf0303bcb3c4e9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b0622525de4175" /><Relationship Type="http://schemas.openxmlformats.org/officeDocument/2006/relationships/notesSlide" Target="/ppt/notesSlides/notesSlide5.xml" Id="Rac822402d9a54c2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338a4dd7674d66" /><Relationship Type="http://schemas.openxmlformats.org/officeDocument/2006/relationships/notesSlide" Target="/ppt/notesSlides/notesSlide6.xml" Id="R047e8084224e401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9e76e1248644b6" /><Relationship Type="http://schemas.openxmlformats.org/officeDocument/2006/relationships/notesSlide" Target="/ppt/notesSlides/notesSlide7.xml" Id="R13fae8e092d9440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178df6f94046c5" /><Relationship Type="http://schemas.openxmlformats.org/officeDocument/2006/relationships/notesSlide" Target="/ppt/notesSlides/notesSlide8.xml" Id="Rb30903e001e6482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21313238a14f93" /><Relationship Type="http://schemas.openxmlformats.org/officeDocument/2006/relationships/notesSlide" Target="/ppt/notesSlides/notesSlide9.xml" Id="R9cd1a80cf8fb4fb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3bede1821848f9" /><Relationship Type="http://schemas.openxmlformats.org/officeDocument/2006/relationships/notesSlide" Target="/ppt/notesSlides/notesSlide10.xml" Id="R3631fc4c14ca403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f688bbde4545fe" /><Relationship Type="http://schemas.openxmlformats.org/officeDocument/2006/relationships/notesSlide" Target="/ppt/notesSlides/notesSlide11.xml" Id="R8561b9fc29f341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DDE635-BB73-4075-93AB-E06A17E12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DF2F12-144D-48C8-8F33-2350F20AE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5D5BEF-5D9A-4E1E-AC7B-84F582CFB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8EFE4-668F-4812-BEAE-20024D0C1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plans a week of posts to teach students safe, smart online sharing.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0D9BB-D22E-4562-B889-66586D1AA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651BBC-6138-40F2-8FF1-A1083F2FE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B4786F-2E79-4ADE-B17D-08C1EBB5A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69B057-7A12-4C7A-B6D7-C500191D6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0133384614408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138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5A2D5A-DC89-46B2-B56C-C3A3FCC7C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5E52CE-E439-46EA-9245-1CB7807CF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D8D07C-F429-4F01-9798-DAB021443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B82BCC-AEC7-4977-A5E5-C41C1C24A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AE725E-4EB7-477F-A9ED-A05E1016E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530BC6-7E45-430D-A2A5-5C7BE55C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08D7B9-2DDE-47F6-A973-F1708DC61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3699B8-0681-41F7-A2FA-27DCC51BF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B7986A-FA5C-4BF8-87C0-F30398394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lesson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5CFBA1-A17E-4C49-8139-D0AA393E1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0456DC-B898-4774-B719-FFEC24940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4FD8A5-C8FB-48E7-9F9C-9A8F3BF1C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Platform Basics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CAA35F-5034-4B67-9197-F15D442FF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platform basics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9A256D-DC54-44EB-ACB8-FC847FC52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6A379B-D725-455E-9A92-4A787FB23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981E58-BAD8-414B-AB2B-8BFCAEA20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Class Activities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B66F7B-3203-4D85-9AA6-E71401019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examples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CE472F-583E-4D07-B2CB-9641CDCF9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AF70E7-E001-4141-9438-C1FCC976A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7F3942-8F36-4121-ACB2-2B0B72D88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C41109-BF7A-4D73-9480-DB7DEE7A8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Practice peer feedback</a:t>
            </a:r>
          </a:p>
        </p:txBody>
      </p:sp>
    </p:spTree>
    <p:extLst>
      <p:ext uri="{BB962C8B-B14F-4D97-AF65-F5344CB8AC3E}">
        <p14:creationId xmlns:p14="http://schemas.microsoft.com/office/powerpoint/2010/main" val="5252263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822309-3F59-4576-A714-BD9C9397F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CA0A84-C80D-4074-85DB-8E9DFCD6F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C68211-7D79-4EB0-BCFA-0263BB62E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057DB9-6EB3-432F-BF7F-898623AF4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BDD2A5-FBA7-4F21-B78E-DAEABA95D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a practical class plan around everyday posting habits.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18F7AD-6D82-499C-B0A5-0E4CDB978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CF1459-D46A-40E4-BDE4-775B642B1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871484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35927A-CFE9-4BA6-9B7F-85769390F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86E34F-F267-4715-99CC-110C5402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F929BF-668B-426F-8FCD-AD2F17F8D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DB62F1-775F-4220-99F1-A6EE724FA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718B6E-FE51-49E1-A585-55BC3E5A0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social media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0C00A2-9DA9-4577-8AE2-AA4CAD3EE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51EF58-8795-45D0-B811-5564F0293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355A89-0D50-4E27-A382-D98BA8C58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719526-C3E1-4235-A766-7FF9A7573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2FCCEB-955E-4A9A-8498-5FAAF95F0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C5A52F-3465-4F3A-8EC4-ACDEF0F39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929D4F-55F9-4F0C-878D-F78801CF3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14278A-4DF3-4B89-9BD2-77F5B58A4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3B80E9-E069-4532-BE65-D9F7058C3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practical class plan around every…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075F55-FBC4-46C0-BE04-A07573153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F8C486-0476-43B6-B21F-F11BDDCEF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996C13-5FA5-419C-8E07-10FF4649C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2458D5-7C1F-4623-A24F-C56389A21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80BC95-7EAD-4145-BDD7-D1A80110C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Assign reflection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E7C090-0E17-4525-8833-484B7E440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353061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73B20A-6414-4C5C-86DB-82340DC4A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73CD21-7F1A-47BB-9E5E-2118AC03C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CB20A9-6CFD-48D4-932E-7DCBB5856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EC5480-E851-4473-BDD7-C504EEAFE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1207BF-B306-422D-9884-D1785AFC4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C7A9C5-2595-4F1A-B603-ED25E3692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9E4096-757D-4F66-98CB-D5474BA79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D93BC3-BFB3-4C0D-BB24-3B0FE74E6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EC3853-CD32-408D-BBEE-59493281F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lesson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692C98-0D46-40BD-8FA4-9A9621DC1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BFE9C9-8F5A-4A9B-A150-E542D7866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BBE9D0-4552-4AD3-A951-C6EFBB612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086CB8-962A-489A-A8AF-1D96ECB36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platform basics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ACE697-E54E-4828-93BD-3CB4FECF7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6FCCEC-1397-43E9-B5DB-1022A25FC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5DFC47-3B84-4284-93EF-635D84283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91CF21-E26D-4A95-94AB-7DA70E3D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examples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E14F07-3C83-4A2D-8386-0AF50380E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6CEAB9-8C50-45A1-8AD0-20E5C4A2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807580-298B-443C-AEBC-49C50A7F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58CCCA-EB54-428D-8BDF-1795DA107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peer feedback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5DE40F-25FE-43A1-9C58-1345EC49F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9D2BBC-CEF7-4B28-9CDA-4875C3405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1ACF88-9D71-4454-AC54-31337D536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655300-CE65-42FF-88BD-42FC3B7CA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reflection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0E3DF3-5377-4D37-993E-EE71A0E3D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170970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032A20-DFBF-4526-A1AD-7BA3F2B47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6EDA7D-AC87-489D-8223-F08E5613F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7140B6-0D49-4C23-B950-364721483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A8CD92-F534-45C0-88B7-51A363799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CA6FE2-B2C0-4A27-A56A-A44036414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928AAA-889E-41B7-B4AE-BECB05F97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F1112B-735C-4FBB-98F5-C1A441B46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3305EE-228A-4796-86E3-BA137A62A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3F6599-28E8-4AF3-BFF6-EF6C487A1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post without thinking about audience.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58BD6A-025E-4B9C-9183-74C826A3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4C75DD-97EF-452F-9B60-8AAA8BD07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Lessons feel abstract and hard to connect.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077DA5-5D1A-429A-8FAA-5DF97D4A0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6B1EF9-B899-48A0-A8FB-6A31AC9BD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Teachers lack a simple activity flow.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3CF3B2-917C-42D3-9567-CBC392370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167AA2-9E64-4444-8DAC-34A42A06A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33C463-5B65-416F-B061-50CF64F9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A110A5-82FE-405E-BFBD-342C4EFE4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practice with familiar real-life scenarios.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6CE1E9-BA2D-4ACA-8ABB-FF049A5AB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B7A5D3-641F-4C8C-B283-28E25D57B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moves from examples to discussion.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4453E9-50DF-4550-8A3B-481BFB531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7BC25E-974C-4591-8045-7B98914A6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9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Teachers follow a clear, ready-to-teach sequence.</a:t>
            </a:r>
          </a:p>
        </p:txBody>
      </p:sp>
    </p:spTree>
    <p:extLst>
      <p:ext uri="{BB962C8B-B14F-4D97-AF65-F5344CB8AC3E}">
        <p14:creationId xmlns:p14="http://schemas.microsoft.com/office/powerpoint/2010/main" val="14632960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E987AD-6CD7-4A0F-8DCA-90DACB505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855495-01A6-4125-89C7-5C7359A60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AF7E0C-BE48-4FF6-A7C2-F3FFB0052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F80722-4B0C-4CCE-ADD7-34686C291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B4A9C2-73B5-405E-9BA3-CD4DF8232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FD4083-C84D-4686-95ED-8A7295308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BBA040-DEE9-4906-B625-208049E8F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8D448B-57C7-497D-9A3C-B83603867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CF0343-58CA-48D8-B910-207185555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MIDDLE SCHOOLERS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9519ED-0A7E-40A3-9046-D16A141BB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Clear examples of how to post, comment, and share responsibly.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E46B5F-985B-4C89-B94D-F180F2463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2A43C5-7D6E-4D97-9508-3C552E1A0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CC94F6-4434-438C-9470-AFB86B91F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D8C8B8-152C-4A37-8892-2D5196687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76C3BF-64B0-4ADE-97B3-17806FC1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structure for teaching social media habits in class.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494FA4-E074-4D35-94F8-E2087E0CA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912C36-275B-44C4-B136-4BF8805BB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C69AB7-3DC2-4439-9F86-29C08B4E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60C2B6-7D9C-447F-8E52-F603AA2B2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PARENTS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4C77D8-45FC-4B06-8D11-733BED63F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quick view of what students are learning about online behavior.</a:t>
            </a:r>
          </a:p>
        </p:txBody>
      </p:sp>
    </p:spTree>
    <p:extLst>
      <p:ext uri="{BB962C8B-B14F-4D97-AF65-F5344CB8AC3E}">
        <p14:creationId xmlns:p14="http://schemas.microsoft.com/office/powerpoint/2010/main" val="4353672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7F3A297-62A2-4ED1-A438-DCE38487B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2D3C2D-AA78-4D41-869C-2800C9517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04E8D9-C736-4FDA-8CE3-8F67C5F2C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035147-2568-4A3F-9D08-C66B86293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08E7D7-0537-4878-8DA6-4A12FB48D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0223FD-09AC-470A-A1A9-B57CEB7A7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B678E1-754F-4EF5-BF31-A73C5DE66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39B5B5-47CB-44E5-9A23-7A3863B35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44D6F5-5C9D-4532-A809-8325BE3E5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373EED-1231-4887-B9D1-50DAF3DAB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9DCEE9-C4B4-4276-9F9C-84D09074F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lesson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033892-496A-48B1-A0F0-8A26BCFC5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F83F4E-1782-46DA-907F-024037038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6C0B48-6A8B-4CEC-B9A9-97F523727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7C754B-7B06-443F-9F1F-DC21B1DDE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E1E909-40F3-49F4-951D-640C004E1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27A26F-53B4-4236-B930-26C37EB6E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platform basics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F1330F-5EF6-4BC3-BFD7-002788DF6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D4F1C2-978E-481F-8E77-3E72B92D5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A4B2B8-B36D-4D23-A761-2A44F193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A2B718-55F2-4A5F-B52A-6AB10ECE1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E3A244-3517-4788-AFFD-6B55C0405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80FE2B-1849-4D00-84CA-4472369D7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examples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32AB41-54B9-4F3A-A28A-F6F61F694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CF3D97-F10E-4DE1-8F6A-6C3F932B3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022842B-1596-4DFE-B71F-DB6710F05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FE54DE7-EEBE-4815-BBEF-3986DAB29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AB92594-0463-40FE-A1E5-1B01F7BD0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0AFAEF4-9D7D-46BC-8BE7-AA870D938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peer feedback</a:t>
            </a:r>
          </a:p>
        </p:txBody>
      </p:sp>
    </p:spTree>
    <p:extLst>
      <p:ext uri="{BB962C8B-B14F-4D97-AF65-F5344CB8AC3E}">
        <p14:creationId xmlns:p14="http://schemas.microsoft.com/office/powerpoint/2010/main" val="7964420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7DFD6B-5E6A-4C2A-BF55-846C50427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C31F84-0D4C-4EEC-BE10-B06917466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9E97F8-79E6-4C49-A467-E0DC31EF0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D99F97-4614-4EE2-AB21-F8A7C469D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A67A05-E2C0-4C20-8FC2-0CB1D863D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DF9AFD-F86D-4061-B9FB-A0AEEB9DF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4CABBC-3DD0-41AA-A01E-98E5AC7D3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3B0465-0703-4BE2-909B-60D16F4F7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turn everyday posting into a lesson students remember?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3CB53C-AF04-42CE-968F-9DFBB8B4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D23543-1B95-4AE9-9469-F9639C8C9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CEF205-3336-47FA-8325-A4552E846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755F2F-9B45-4366-B1EF-148F7464F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platform basics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579629-0BEB-4B7D-B980-715F2D092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DF2C15-888E-4EF2-B5EE-0B1F6A548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6BA837-7DAB-4687-8852-E58450875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post examples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DE8EAA-C72B-4125-9CF0-CEEF97FCD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E332C6-99DF-49C2-83D8-69BA6FBB5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F44A00-EF15-418A-B374-1FC7174C5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reflection</a:t>
            </a:r>
          </a:p>
        </p:txBody>
      </p:sp>
    </p:spTree>
    <p:extLst>
      <p:ext uri="{BB962C8B-B14F-4D97-AF65-F5344CB8AC3E}">
        <p14:creationId xmlns:p14="http://schemas.microsoft.com/office/powerpoint/2010/main" val="2767076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76BBEA7-8348-4B64-9128-5DFECC7BD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8AE64B-ACB8-447A-8EA7-9666EAF2D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B57318-9415-4CF6-8C16-4EF8A9665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28E005-CFDB-4D26-B520-A5485757B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B96C33-E401-45BE-9704-4CC1F1226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F7D4BC-10AA-4AD5-8492-6AB8BF732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CC8583-B1D0-4784-BED2-3404C58E5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76662-72C1-44F1-871E-A3366B421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BDD59F-0594-4DDF-A6C2-879711AD0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lesson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4D9E35-E37E-42E7-B8A6-13C8FC43D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B91723-A23C-4755-AD64-CE65D5A20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5315AF-FEFA-480F-A640-B5E0C56B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D274E7-1B69-47E0-89B1-C01AB06E4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F88AC2-5A7B-4261-9B00-765E383DA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platform basics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9B05D5-8D68-4855-88C1-510F37175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ECB48B-5FE1-4525-998F-0A0B01FEC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B0D7B3-3A57-4A4C-9548-B4BD23EAE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6456FB-CC35-4FE9-B2F6-D1D377658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561520-87EF-40A0-9FF0-FDDCFCF5A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examples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F77841-5E6A-4C0D-AF17-0F9A402B6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0F54E3-5951-4190-B0E3-4D674F2EF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21CBC0-309A-469E-93A3-4D9DDFA7E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4E9D8F-5A9F-49B5-ABEE-2913666C0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924B08-9125-4512-B3DE-8D4049837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reflection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B68F97-E70F-447F-8DEE-53D7A09F0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923888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D4CE10-A7AC-4DE6-9BE6-93C89A78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4CA2E5-9339-40C7-9A99-103CB151C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140FD6-ECF1-42BB-9DF7-E98CA3F8F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for teaching thoughtful online choices.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674D4D-9FF3-43C5-B3B1-1B99372B9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29819B-FF12-42C7-B26F-3E79A2A2E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952F0C-6A4E-42E0-AA81-4E07B079C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71D667-A6B7-46CA-BD0E-E57AEACA9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576798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2026-10-01T08:52:44.2870000Z</dcterms:created>
  <dcterms:modified xsi:type="dcterms:W3CDTF">2026-10-01T08:52:44.2870000Z</dcterms:modified>
</coreProperties>
</file>