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e1eaa9de0c4905" /><Relationship Type="http://schemas.openxmlformats.org/officeDocument/2006/relationships/extended-properties" Target="/docProps/app.xml" Id="Rfbaaa8577e5a4130" /><Relationship Type="http://schemas.openxmlformats.org/officeDocument/2006/relationships/officeDocument" Target="/ppt/presentation.xml" Id="R84891f21941745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08ce51301446e0"/>
  </p:sldMasterIdLst>
  <p:notesMasterIdLst>
    <p:notesMasterId xmlns:r="http://schemas.openxmlformats.org/officeDocument/2006/relationships" r:id="R8a5029527e7e4ca1"/>
  </p:notesMasterIdLst>
  <p:sldIdLst>
    <p:sldId xmlns:r="http://schemas.openxmlformats.org/officeDocument/2006/relationships" id="256" r:id="Rfeef79ce94ff4236"/>
    <p:sldId xmlns:r="http://schemas.openxmlformats.org/officeDocument/2006/relationships" id="257" r:id="R5921349f30d94d01"/>
    <p:sldId xmlns:r="http://schemas.openxmlformats.org/officeDocument/2006/relationships" id="258" r:id="R85f8630efd4f4dec"/>
    <p:sldId xmlns:r="http://schemas.openxmlformats.org/officeDocument/2006/relationships" id="259" r:id="Rf0554937ec5c4939"/>
    <p:sldId xmlns:r="http://schemas.openxmlformats.org/officeDocument/2006/relationships" id="260" r:id="Ra7ceddcdc832430d"/>
    <p:sldId xmlns:r="http://schemas.openxmlformats.org/officeDocument/2006/relationships" id="261" r:id="R246eee898dc2402c"/>
    <p:sldId xmlns:r="http://schemas.openxmlformats.org/officeDocument/2006/relationships" id="262" r:id="R9786585f891c4957"/>
    <p:sldId xmlns:r="http://schemas.openxmlformats.org/officeDocument/2006/relationships" id="263" r:id="Rf7c09bf55d794c42"/>
    <p:sldId xmlns:r="http://schemas.openxmlformats.org/officeDocument/2006/relationships" id="264" r:id="R7bde363e3fd64471"/>
    <p:sldId xmlns:r="http://schemas.openxmlformats.org/officeDocument/2006/relationships" id="265" r:id="R8ef75740112d4ac8"/>
    <p:sldId xmlns:r="http://schemas.openxmlformats.org/officeDocument/2006/relationships" id="266" r:id="R88528d163c0446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3a8d60f31e4f50" /><Relationship Type="http://schemas.openxmlformats.org/officeDocument/2006/relationships/slideMaster" Target="/ppt/slideMasters/slideMaster1.xml" Id="R1608ce51301446e0" /><Relationship Type="http://schemas.openxmlformats.org/officeDocument/2006/relationships/notesMaster" Target="/ppt/notesMasters/notesMaster1.xml" Id="R8a5029527e7e4ca1" /><Relationship Type="http://schemas.openxmlformats.org/officeDocument/2006/relationships/presProps" Target="/ppt/presProps.xml" Id="R06aec8cc00864370" /><Relationship Type="http://schemas.openxmlformats.org/officeDocument/2006/relationships/tableStyles" Target="/ppt/tableStyles.xml" Id="R63fca88a8a9c4c3a" /><Relationship Type="http://schemas.openxmlformats.org/officeDocument/2006/relationships/slide" Target="/ppt/slides/slide1.xml" Id="Rfeef79ce94ff4236" /><Relationship Type="http://schemas.openxmlformats.org/officeDocument/2006/relationships/slide" Target="/ppt/slides/slide2.xml" Id="R5921349f30d94d01" /><Relationship Type="http://schemas.openxmlformats.org/officeDocument/2006/relationships/slide" Target="/ppt/slides/slide3.xml" Id="R85f8630efd4f4dec" /><Relationship Type="http://schemas.openxmlformats.org/officeDocument/2006/relationships/slide" Target="/ppt/slides/slide4.xml" Id="Rf0554937ec5c4939" /><Relationship Type="http://schemas.openxmlformats.org/officeDocument/2006/relationships/slide" Target="/ppt/slides/slide5.xml" Id="Ra7ceddcdc832430d" /><Relationship Type="http://schemas.openxmlformats.org/officeDocument/2006/relationships/slide" Target="/ppt/slides/slide6.xml" Id="R246eee898dc2402c" /><Relationship Type="http://schemas.openxmlformats.org/officeDocument/2006/relationships/slide" Target="/ppt/slides/slide7.xml" Id="R9786585f891c4957" /><Relationship Type="http://schemas.openxmlformats.org/officeDocument/2006/relationships/slide" Target="/ppt/slides/slide8.xml" Id="Rf7c09bf55d794c42" /><Relationship Type="http://schemas.openxmlformats.org/officeDocument/2006/relationships/slide" Target="/ppt/slides/slide9.xml" Id="R7bde363e3fd64471" /><Relationship Type="http://schemas.openxmlformats.org/officeDocument/2006/relationships/slide" Target="/ppt/slides/slide10.xml" Id="R8ef75740112d4ac8" /><Relationship Type="http://schemas.openxmlformats.org/officeDocument/2006/relationships/slide" Target="/ppt/slides/slide11.xml" Id="R88528d163c0446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cad91f107949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61b9d351cb48ff" /><Relationship Type="http://schemas.openxmlformats.org/officeDocument/2006/relationships/notesMaster" Target="/ppt/notesMasters/notesMaster1.xml" Id="R0016baaa66c84f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c97d635a78400b" /><Relationship Type="http://schemas.openxmlformats.org/officeDocument/2006/relationships/notesMaster" Target="/ppt/notesMasters/notesMaster1.xml" Id="R9bcea643cfc442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d8f3da84234c63" /><Relationship Type="http://schemas.openxmlformats.org/officeDocument/2006/relationships/notesMaster" Target="/ppt/notesMasters/notesMaster1.xml" Id="R65b8e80abb8b408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5d4ca9f8d84bbc" /><Relationship Type="http://schemas.openxmlformats.org/officeDocument/2006/relationships/notesMaster" Target="/ppt/notesMasters/notesMaster1.xml" Id="R656d71d3319342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8aa93488794026" /><Relationship Type="http://schemas.openxmlformats.org/officeDocument/2006/relationships/notesMaster" Target="/ppt/notesMasters/notesMaster1.xml" Id="R54940d5398e4487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cca917ea7e4d0e" /><Relationship Type="http://schemas.openxmlformats.org/officeDocument/2006/relationships/notesMaster" Target="/ppt/notesMasters/notesMaster1.xml" Id="R3e3d42212e804f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51fbdceb8a4344" /><Relationship Type="http://schemas.openxmlformats.org/officeDocument/2006/relationships/notesMaster" Target="/ppt/notesMasters/notesMaster1.xml" Id="Rcbc6b4a69b98443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ff14b9f71d48b7" /><Relationship Type="http://schemas.openxmlformats.org/officeDocument/2006/relationships/notesMaster" Target="/ppt/notesMasters/notesMaster1.xml" Id="R04bac1d93fe14f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8450e6f2d44524" /><Relationship Type="http://schemas.openxmlformats.org/officeDocument/2006/relationships/notesMaster" Target="/ppt/notesMasters/notesMaster1.xml" Id="Rf101ffa5f8c14f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0bdb3934e344342" /><Relationship Type="http://schemas.openxmlformats.org/officeDocument/2006/relationships/notesMaster" Target="/ppt/notesMasters/notesMaster1.xml" Id="R405811f98ac549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6ab645ca9fa4057" /><Relationship Type="http://schemas.openxmlformats.org/officeDocument/2006/relationships/notesMaster" Target="/ppt/notesMasters/notesMaster1.xml" Id="R4113f0947d7d45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a5bc9c361943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1a07941b954145" /><Relationship Type="http://schemas.openxmlformats.org/officeDocument/2006/relationships/slideLayout" Target="/ppt/slideLayouts/slideLayout1.xml" Id="Rde8f52862eec47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8f52862eec47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69793f11f543ac" /><Relationship Type="http://schemas.openxmlformats.org/officeDocument/2006/relationships/image" Target="/ppt/media/image.png" Id="Rd2a0ac9db5e741b9" /><Relationship Type="http://schemas.openxmlformats.org/officeDocument/2006/relationships/notesSlide" Target="/ppt/notesSlides/notesSlide1.xml" Id="Rda67938a7a594a1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b0807830314c57" /><Relationship Type="http://schemas.openxmlformats.org/officeDocument/2006/relationships/notesSlide" Target="/ppt/notesSlides/notesSlide2.xml" Id="R062d05dec4c54e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31ff89c9a848fa" /><Relationship Type="http://schemas.openxmlformats.org/officeDocument/2006/relationships/notesSlide" Target="/ppt/notesSlides/notesSlide3.xml" Id="Re8109044ccfe47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29597c142740b3" /><Relationship Type="http://schemas.openxmlformats.org/officeDocument/2006/relationships/notesSlide" Target="/ppt/notesSlides/notesSlide4.xml" Id="Rc8ed3acc056948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11f8adf874c8d" /><Relationship Type="http://schemas.openxmlformats.org/officeDocument/2006/relationships/notesSlide" Target="/ppt/notesSlides/notesSlide5.xml" Id="R875e0de0b1804d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99dcc0aaa94541" /><Relationship Type="http://schemas.openxmlformats.org/officeDocument/2006/relationships/notesSlide" Target="/ppt/notesSlides/notesSlide6.xml" Id="R860ec2cda1ec44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72014d9534b42" /><Relationship Type="http://schemas.openxmlformats.org/officeDocument/2006/relationships/notesSlide" Target="/ppt/notesSlides/notesSlide7.xml" Id="R23f937a420af47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e69126000d459f" /><Relationship Type="http://schemas.openxmlformats.org/officeDocument/2006/relationships/notesSlide" Target="/ppt/notesSlides/notesSlide8.xml" Id="R08cd9d666b1f4b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a3b0f721d34ce5" /><Relationship Type="http://schemas.openxmlformats.org/officeDocument/2006/relationships/notesSlide" Target="/ppt/notesSlides/notesSlide9.xml" Id="R3d5c4053a8224f3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ad41e3a52d41a4" /><Relationship Type="http://schemas.openxmlformats.org/officeDocument/2006/relationships/notesSlide" Target="/ppt/notesSlides/notesSlide10.xml" Id="Rfb1096e225e74b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d4456e5b94a88" /><Relationship Type="http://schemas.openxmlformats.org/officeDocument/2006/relationships/notesSlide" Target="/ppt/notesSlides/notesSlide11.xml" Id="R3d92709119b649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41D27-0A94-4CD3-839B-9FF3A97E9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B58E77-3D26-4CF3-8FFB-D992DAB5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ECE4A7-9336-4223-92BD-5250A4F8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Manager Vs Social Media Content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CC4347-C996-4214-BFD8-CEFF5FF87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plans the brand voice while Leo turns it into daily posts for a café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943EE-E5D8-4C50-871E-128F55031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64515-F153-4E24-ABBA-A4FF477B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99BD4-9229-4D8C-9D2A-6AD73CE21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7DED1D-3946-4F82-8EAB-85E0E146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0ac9db5e741b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251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834BCE-BEAB-4E18-A7DB-5CB0CC26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1CE92-4BA4-4476-BE39-D3C4F36A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B5B73D-7FA6-4408-B8BE-F3B8A69A2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465CBF-A487-414B-87E7-B8A5176FD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7845C-8808-4F6D-8A51-4A56EC55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manager vs social media cont…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BECF72-159E-42CC-8A06-AA6BED76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366040-4DFD-4CAC-967B-A0255D64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9362EC-2FCC-449C-8865-66D6223B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Role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FECAD2-3541-45C4-9C29-2069FB11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5001E4-853A-4AE9-BEBA-293E9C81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ABEF4-5A9E-4C32-AF76-F6BB9542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B1A719-011B-4F89-B592-EB2B9D5FC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Daily Workflow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A3E480-836B-4EFA-9DC4-EC8C17390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5E99BF-1CA2-4A22-9CE7-17713BD4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D50FA4-FC81-4810-8A66-DE892289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B4A4DC-54A3-4A97-B270-5032D2E8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 Handoff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2BBC86-1D95-4D72-B602-D4B662D5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069C38-4D42-400D-86C0-1C13D448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3805C3-635F-4289-81BD-28B5B839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8E4551-E6C1-4324-9C9A-75D1D5C8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03DBE2-D590-4EA4-A49D-844F2A0A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and review</a:t>
            </a:r>
          </a:p>
        </p:txBody>
      </p:sp>
    </p:spTree>
    <p:extLst>
      <p:ext uri="{BB962C8B-B14F-4D97-AF65-F5344CB8AC3E}">
        <p14:creationId xmlns:p14="http://schemas.microsoft.com/office/powerpoint/2010/main" val="5473279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4CC0F-9679-4B66-9793-5FC82C88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B73782-2679-4990-B8BB-A6BEB75E8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4BDED3-FA17-4E1E-A7EA-5CA5D4EAB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A2BFA2-A070-4C31-822F-41C0700DD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26AAD-12FE-40CD-B38B-B7F5A2A6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Strategy guides content; content brings the plan to life.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EA943-A7BC-471F-8C0E-4A8DD382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55D40C-C672-45A9-A1F0-32E73F4D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850435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3D66AA-928A-4FBF-9C13-DB01D464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B203F-0A5B-43FC-8199-22E3FE30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63C829-3132-4776-8496-4BADE032F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A10FEB-210B-48D5-A194-D78FC13A3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A361C4-25A0-4C08-8E9B-DABDB12D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social media manager vs social media cont…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DBD63-C341-45A6-9C07-81164E019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DD74E2-3DD5-4E33-B47D-BE8804B7B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639FB2-2CD8-494F-A59B-970A70F7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E19DCD-7C15-4357-BF07-A032E79D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manager vs social media cont…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07AA1A-3237-4665-8DEB-C8868A0B9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9DF04A-9719-4688-B423-ACC5A1B4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83F82-9DA7-4E20-B37C-307743E15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87B44-E3D1-4CEA-BC38-BC877F640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53AACD-E197-4CB1-8A5E-C0773880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Strategy guides content; content brings 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67E4D6-9D92-42C4-AD1C-E58B2042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7652B2-64C1-4293-AA67-FCD5BE9F6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21A422-8F3E-461F-9A47-EFBA3577A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F573C0-987E-4723-B4BA-9CCC01379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51E617-683D-46D9-86B7-8938270B9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Media: Refine by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2308E0-435D-4EC4-8DA0-0E1BB032C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851019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9E10CD-DB8E-4314-8AD5-B74275CA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6F721C-2AD7-4596-B8D9-AB230DBE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05BDBE-B9ED-4CF9-BEEB-35AD5A58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B71E2C-99E4-417C-A3C3-A2AEE8F0D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5628BB-54E8-416F-B1FB-C8C0A2A5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D9CD8F-62AD-42C9-9A53-F227F3056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204CF9-D697-46D6-A1F1-E42814BD3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BCFCD-56D0-436E-ABDB-78F51B7F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C6E003-9BBA-4B76-8CF3-B3575762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DE784E-08A2-4F5C-89D1-979634E23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028ED6-11F8-47CA-8695-C408210E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B7B471-E4E2-4CAE-89FA-6FF15F95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0C3B20-2F75-4BCE-8274-0AC41193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087E00-CD19-4EB2-830E-BBF517C3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88B1B5-09B1-49EF-B23E-49367A3BF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FFAD6F-43F5-49B0-8DF1-375B5EFB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58FA58-1549-497B-9ECB-856932E49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5B1FE7-95F9-4F84-9F2B-410A0B288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23CB19-9F9D-4650-8F28-22D9BB95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3D13B5-C959-45A6-9F63-0811E036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FA534B-035A-424B-8DA9-9ABEB96C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and 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8AB021-CFB9-4742-9A9A-895491926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E14BE7-55B2-4303-AC4F-0181E3B6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667BDD-A93B-4795-BB99-CE2E400F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D34ECE-AD44-438E-8AB1-B02E81E6D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by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31DFDD-0D5F-4BC3-AC3B-845E882F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107163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D99AA8-00DC-43FF-BFC6-30873899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18B483-172E-495F-BF18-90B513B40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830D7F-277C-4318-B9A2-D13EAABE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A3B8B-CB25-43A7-83B9-140D0BF2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180BE4-575E-46C4-B0A0-6F6123D9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manager vs social media cont…: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52026-A456-49B4-ABDB-B99A8E02C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678211-ACFE-4672-8C28-8001F5A4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007E5B-982E-4DA2-83F4-35B3004B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FEAD80-734E-4152-935F-9B8D5929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Tasks overlap and deadlines slip.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B81009-62AB-4D7B-B5DD-97EB7FCD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C01C51-83AE-46CA-AB79-71DE366D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feel random and off-brand.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CA7B76-D161-45FE-803B-5C413897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A685F8-EA08-4423-A373-451FB384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 one owns the final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37AF15-05CC-45D0-BEDA-BEBEFADA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2EBA1-E0EF-4E12-B20F-4616C47B6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0B4B68-4E6B-4543-95DC-5E13AE4DC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3C442-A088-4382-8EB5-C887E189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Roles are clear from brief to publish.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E627E1-95E8-4FB5-A57D-398DDB316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CD99C9-F11D-4A03-A3E6-96AD4684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stays aligned with the campaign.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A5796F-B42F-4957-9F09-A940DA1D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BB5E6E-ADFA-4BF8-94E9-48BD51839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faster with fewer revisions.</a:t>
            </a:r>
          </a:p>
        </p:txBody>
      </p:sp>
    </p:spTree>
    <p:extLst>
      <p:ext uri="{BB962C8B-B14F-4D97-AF65-F5344CB8AC3E}">
        <p14:creationId xmlns:p14="http://schemas.microsoft.com/office/powerpoint/2010/main" val="103512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58748B-EAB0-4C06-A4D5-1AAC14D7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59FCD2-8496-49E6-89A5-8E939B4D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CC406F-72B5-4FE2-BDCB-9BCFC3FB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F5458-AFDE-4B22-94BC-8A29DB961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FBAE4-947D-492A-BA6D-C0CAF0C8B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02C849-C670-4906-86BD-C7286451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A1D1D7-6ED0-401D-BBD9-98A27F759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3EE5F-F680-4481-8ABF-B0AC739C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6C5AA2-BC89-4401-A765-922A1FF8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4DFC55-12DF-4764-A65C-43AFE83F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split between planning and production roles.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F85B1-7A98-45E0-A612-0446C0A6A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F3BF9-F222-47FE-A199-2993C931D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BB02DB-D15A-454C-8082-2B2AE8EA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1BEBE5-455E-4FAA-9997-E7FADC288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067FB2-1C90-4098-901A-9DFF21A0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practical examples of who handles what each day.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418BB9-495F-4FB6-B937-EDEAF2EF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3C971A-1E92-4DAF-ABE8-95A9B560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78A11A-248C-46FF-ADC7-63347F5F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393829-4A15-4A78-A7F5-F49461B5C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E0266A-D129-468B-BB73-2D005C6D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social media work.</a:t>
            </a:r>
          </a:p>
        </p:txBody>
      </p:sp>
    </p:spTree>
    <p:extLst>
      <p:ext uri="{BB962C8B-B14F-4D97-AF65-F5344CB8AC3E}">
        <p14:creationId xmlns:p14="http://schemas.microsoft.com/office/powerpoint/2010/main" val="15363341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6DDE8FF-8B04-47EF-BE98-2C5834E4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52F320-9A4B-4BA1-8F62-512CAC811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138879-CC9C-4416-9A92-797A7873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90BA54-7B12-42B8-93AB-ACB8DD97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F1148A-DC03-4E6D-B4BB-C4FAB3E7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404C01-7717-4B55-B503-396C5A75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A26CAC-2DCE-4A47-87C5-419F670F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7429C7-937C-42DD-B799-59C75628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F88EB8-DE94-4DF7-909E-D1E24AA4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A1439A-BE4B-445A-B9F5-9C0E0DF1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E21659-C464-4B84-8892-98B0B32B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D4F2C5-229A-463C-9021-98D24463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F2E4A7-0F4D-4702-B5AC-84FE1223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A6DA13-8DF5-40A4-AD8F-7BE104500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4140FD-4F79-4CD3-994B-BE015AE5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9E4052-1A70-4FA7-9D91-1D548925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69C740-6887-44A7-ACB4-B85DA82B9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D661B0-6354-45B8-99A0-09791DA6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F91758-0FAB-43A7-8D47-0A922194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BDF6D5-5599-4AE6-8CEE-A2B4DCA63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7D68D9-5169-43B1-A6B1-1BAD0D457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93F617-9225-4BFF-980D-1B1FB1A2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A474E8-92C5-4B02-B06B-E3EC57A14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0372D7-0049-4379-BF99-EE13CCB3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639F7D-AB8E-4C5C-821D-3851EA92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5C107F-E747-4BF3-8AC8-B65999B0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34F94F-A64A-407F-9A2C-0D29D9C13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8625F8-DA4F-4B85-A994-554804B84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DFCE4A0-1373-4F21-AA2E-692D0BCE5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and review</a:t>
            </a:r>
          </a:p>
        </p:txBody>
      </p:sp>
    </p:spTree>
    <p:extLst>
      <p:ext uri="{BB962C8B-B14F-4D97-AF65-F5344CB8AC3E}">
        <p14:creationId xmlns:p14="http://schemas.microsoft.com/office/powerpoint/2010/main" val="18225690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F513F4-0F7B-4290-9DA2-672917E32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9F9125-8115-401C-9E9A-0CEBBEE9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FC593-B1CB-4371-B7E3-13F32A14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46044D-DB57-4B99-9419-EA3C4573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4F51D8-287D-4E91-BEC3-AE099C85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2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manager vs social media cont…: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01ADD-3115-43D3-BED3-2BFFC219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BBC5DA-28E1-4F9C-A3CB-BEA994863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59238-A3A1-4449-A249-73B5317B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 Maya and Leo divide work for a café launch without slowing the team down?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EC2CD4-96EB-4549-A471-A73D5A7D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313FD8-16B0-444C-9CE5-0B8C6912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28D594-E4B9-496B-8E92-0EECD3DC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61B060-C8EE-4434-9FDB-3C53F312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DEDE6E-8B12-4E1B-A017-7944A326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88E894-46F6-4D74-ADDD-91C6A73F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3E5045-0483-48ED-9B1F-DA67845A5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38B578-2AA1-424A-B422-985B8922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E2BB16-EB57-4E5E-89CC-0EA478E6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43A329-A135-4035-A22D-BB3C8146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by results</a:t>
            </a:r>
          </a:p>
        </p:txBody>
      </p:sp>
    </p:spTree>
    <p:extLst>
      <p:ext uri="{BB962C8B-B14F-4D97-AF65-F5344CB8AC3E}">
        <p14:creationId xmlns:p14="http://schemas.microsoft.com/office/powerpoint/2010/main" val="9739568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0FE4B9-AAE5-4A74-AA71-6B068B63B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383F17-23E6-4091-BD04-FC639A74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EB3664-5F8F-4476-A295-5EC05DC7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CD37C-16C1-4E11-80C1-51EA144C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BE4C4-F0CA-4760-AD1E-8E2D0C42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manager vs social media cont…: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BF427-C6D1-424F-81B0-C6DF40355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0274F-15A0-4A81-803D-E9E671B5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6BEEC-6484-47DC-B23D-D9A71091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CD0BC-B9FC-4F2B-A9DE-49619428F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6408D6-2876-4311-B30C-1FE9873F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5C6DC-E852-4D9F-8D11-D33C7863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91E98F-E8C1-4716-8233-EE92B09A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1B521E-6A32-401A-ADFA-A4A6DA9E8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029EFE-B48E-4765-9EAF-E1A9A3C4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16DA1-3CEA-4488-9C98-7A51062B4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F14373-0BAC-4520-9FEA-B6414D32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78AA42-A265-4A92-8AC7-520A2FFFA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8B9D86-2108-42C9-AC2E-EAECEBEEC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07FFB5-7163-4A2F-AC03-6103A9F58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D90F57-B1D7-47CB-8319-3137623E6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68545B-475C-4040-A109-DEEAAF69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B0BCCA-A4F3-42E2-BFB5-F60B94D5A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DE0141-2A83-4C34-98A0-2C1DB72F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1AF52D-F8BD-419D-AA36-ED4194D1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by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60DA5D-FD60-4B87-A0EB-BC4E3CC2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36325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6901CB-C371-4FA1-A642-35DC0DBB2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85B0C-90CE-4F48-A13F-9F032A8D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6B82AF-49A4-481E-BCEC-A37F3B56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roles make every post easier to create.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548078-177B-4EA3-98E8-E26219AA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B869F-A416-4606-B380-30BC5C20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221C0C-8E13-4F6E-BAA2-27F616765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95A386-EB5F-400D-A8E2-165E029E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757472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2026-10-01T06:34:17.3460000Z</dcterms:created>
  <dcterms:modified xsi:type="dcterms:W3CDTF">2026-10-01T06:34:17.3460000Z</dcterms:modified>
</coreProperties>
</file>