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a85928fcb941b4" /><Relationship Type="http://schemas.openxmlformats.org/officeDocument/2006/relationships/extended-properties" Target="/docProps/app.xml" Id="Rc3449dcfc5f64436" /><Relationship Type="http://schemas.openxmlformats.org/officeDocument/2006/relationships/officeDocument" Target="/ppt/presentation.xml" Id="Rcd1822ed14f64b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544e5eff614644"/>
  </p:sldMasterIdLst>
  <p:notesMasterIdLst>
    <p:notesMasterId xmlns:r="http://schemas.openxmlformats.org/officeDocument/2006/relationships" r:id="Rcd7ba3499f234b32"/>
  </p:notesMasterIdLst>
  <p:sldIdLst>
    <p:sldId xmlns:r="http://schemas.openxmlformats.org/officeDocument/2006/relationships" id="256" r:id="Rf0ce63cb2bb3456b"/>
    <p:sldId xmlns:r="http://schemas.openxmlformats.org/officeDocument/2006/relationships" id="257" r:id="R6fdacb6d3a3d4a26"/>
    <p:sldId xmlns:r="http://schemas.openxmlformats.org/officeDocument/2006/relationships" id="258" r:id="R75437d9e787540dd"/>
    <p:sldId xmlns:r="http://schemas.openxmlformats.org/officeDocument/2006/relationships" id="259" r:id="Ra15d7dbd0aed4ea0"/>
    <p:sldId xmlns:r="http://schemas.openxmlformats.org/officeDocument/2006/relationships" id="260" r:id="R68853e50a2c84264"/>
    <p:sldId xmlns:r="http://schemas.openxmlformats.org/officeDocument/2006/relationships" id="261" r:id="Rea7302bf077a4911"/>
    <p:sldId xmlns:r="http://schemas.openxmlformats.org/officeDocument/2006/relationships" id="262" r:id="Rc3f9e444838346be"/>
    <p:sldId xmlns:r="http://schemas.openxmlformats.org/officeDocument/2006/relationships" id="263" r:id="R110e3927a3bb4ccb"/>
    <p:sldId xmlns:r="http://schemas.openxmlformats.org/officeDocument/2006/relationships" id="264" r:id="R733e6602b86045b0"/>
    <p:sldId xmlns:r="http://schemas.openxmlformats.org/officeDocument/2006/relationships" id="265" r:id="R7dbf694bd1f84f63"/>
    <p:sldId xmlns:r="http://schemas.openxmlformats.org/officeDocument/2006/relationships" id="266" r:id="R3f5dd1bc9e0d47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22fbb50bb64175" /><Relationship Type="http://schemas.openxmlformats.org/officeDocument/2006/relationships/slideMaster" Target="/ppt/slideMasters/slideMaster1.xml" Id="R29544e5eff614644" /><Relationship Type="http://schemas.openxmlformats.org/officeDocument/2006/relationships/notesMaster" Target="/ppt/notesMasters/notesMaster1.xml" Id="Rcd7ba3499f234b32" /><Relationship Type="http://schemas.openxmlformats.org/officeDocument/2006/relationships/presProps" Target="/ppt/presProps.xml" Id="R5aef161ede8d4f27" /><Relationship Type="http://schemas.openxmlformats.org/officeDocument/2006/relationships/tableStyles" Target="/ppt/tableStyles.xml" Id="R8bea1472e70a4733" /><Relationship Type="http://schemas.openxmlformats.org/officeDocument/2006/relationships/slide" Target="/ppt/slides/slide1.xml" Id="Rf0ce63cb2bb3456b" /><Relationship Type="http://schemas.openxmlformats.org/officeDocument/2006/relationships/slide" Target="/ppt/slides/slide2.xml" Id="R6fdacb6d3a3d4a26" /><Relationship Type="http://schemas.openxmlformats.org/officeDocument/2006/relationships/slide" Target="/ppt/slides/slide3.xml" Id="R75437d9e787540dd" /><Relationship Type="http://schemas.openxmlformats.org/officeDocument/2006/relationships/slide" Target="/ppt/slides/slide4.xml" Id="Ra15d7dbd0aed4ea0" /><Relationship Type="http://schemas.openxmlformats.org/officeDocument/2006/relationships/slide" Target="/ppt/slides/slide5.xml" Id="R68853e50a2c84264" /><Relationship Type="http://schemas.openxmlformats.org/officeDocument/2006/relationships/slide" Target="/ppt/slides/slide6.xml" Id="Rea7302bf077a4911" /><Relationship Type="http://schemas.openxmlformats.org/officeDocument/2006/relationships/slide" Target="/ppt/slides/slide7.xml" Id="Rc3f9e444838346be" /><Relationship Type="http://schemas.openxmlformats.org/officeDocument/2006/relationships/slide" Target="/ppt/slides/slide8.xml" Id="R110e3927a3bb4ccb" /><Relationship Type="http://schemas.openxmlformats.org/officeDocument/2006/relationships/slide" Target="/ppt/slides/slide9.xml" Id="R733e6602b86045b0" /><Relationship Type="http://schemas.openxmlformats.org/officeDocument/2006/relationships/slide" Target="/ppt/slides/slide10.xml" Id="R7dbf694bd1f84f63" /><Relationship Type="http://schemas.openxmlformats.org/officeDocument/2006/relationships/slide" Target="/ppt/slides/slide11.xml" Id="R3f5dd1bc9e0d47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091f361fde648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7e024a74cd4990" /><Relationship Type="http://schemas.openxmlformats.org/officeDocument/2006/relationships/notesMaster" Target="/ppt/notesMasters/notesMaster1.xml" Id="Ra911a21725c345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92bc6411fb4e9b" /><Relationship Type="http://schemas.openxmlformats.org/officeDocument/2006/relationships/notesMaster" Target="/ppt/notesMasters/notesMaster1.xml" Id="Rf1940637ceaa43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8dbbc23fbd4565" /><Relationship Type="http://schemas.openxmlformats.org/officeDocument/2006/relationships/notesMaster" Target="/ppt/notesMasters/notesMaster1.xml" Id="R78e7576b6de94a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c78caa758824668" /><Relationship Type="http://schemas.openxmlformats.org/officeDocument/2006/relationships/notesMaster" Target="/ppt/notesMasters/notesMaster1.xml" Id="R5202efcd2fd045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693a70d9c049d2" /><Relationship Type="http://schemas.openxmlformats.org/officeDocument/2006/relationships/notesMaster" Target="/ppt/notesMasters/notesMaster1.xml" Id="R7a13fb912eec43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77ebf81686423e" /><Relationship Type="http://schemas.openxmlformats.org/officeDocument/2006/relationships/notesMaster" Target="/ppt/notesMasters/notesMaster1.xml" Id="R33c81bf3e81f45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203c105421404a" /><Relationship Type="http://schemas.openxmlformats.org/officeDocument/2006/relationships/notesMaster" Target="/ppt/notesMasters/notesMaster1.xml" Id="Ra13f9f30b3a642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5c8961c2004349" /><Relationship Type="http://schemas.openxmlformats.org/officeDocument/2006/relationships/notesMaster" Target="/ppt/notesMasters/notesMaster1.xml" Id="R9cf5b7b7beda40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ffb0ca232645b7" /><Relationship Type="http://schemas.openxmlformats.org/officeDocument/2006/relationships/notesMaster" Target="/ppt/notesMasters/notesMaster1.xml" Id="R2a5c9dfc85e44cb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7e0b754588415e" /><Relationship Type="http://schemas.openxmlformats.org/officeDocument/2006/relationships/notesMaster" Target="/ppt/notesMasters/notesMaster1.xml" Id="R4018208f149049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f5597347ff4e15" /><Relationship Type="http://schemas.openxmlformats.org/officeDocument/2006/relationships/notesMaster" Target="/ppt/notesMasters/notesMaster1.xml" Id="R054431dca02941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8a21cf882f46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be0b113dc442d0" /><Relationship Type="http://schemas.openxmlformats.org/officeDocument/2006/relationships/slideLayout" Target="/ppt/slideLayouts/slideLayout1.xml" Id="R85f79138a6694b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f79138a6694b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64247a3ca4c08" /><Relationship Type="http://schemas.openxmlformats.org/officeDocument/2006/relationships/image" Target="/ppt/media/image.png" Id="R9a3bf3ec26fd4e74" /><Relationship Type="http://schemas.openxmlformats.org/officeDocument/2006/relationships/notesSlide" Target="/ppt/notesSlides/notesSlide1.xml" Id="R82353a18b3d040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74e6fccf741d0" /><Relationship Type="http://schemas.openxmlformats.org/officeDocument/2006/relationships/notesSlide" Target="/ppt/notesSlides/notesSlide2.xml" Id="Rddf8f153494a41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0c37bd29ad4d3e" /><Relationship Type="http://schemas.openxmlformats.org/officeDocument/2006/relationships/notesSlide" Target="/ppt/notesSlides/notesSlide3.xml" Id="R6942d49e7bfd40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80845e67154895" /><Relationship Type="http://schemas.openxmlformats.org/officeDocument/2006/relationships/notesSlide" Target="/ppt/notesSlides/notesSlide4.xml" Id="R64cb48bdd21840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e8723e0e841bd" /><Relationship Type="http://schemas.openxmlformats.org/officeDocument/2006/relationships/notesSlide" Target="/ppt/notesSlides/notesSlide5.xml" Id="R3e4c3c4ff2714d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6b799c1814775" /><Relationship Type="http://schemas.openxmlformats.org/officeDocument/2006/relationships/notesSlide" Target="/ppt/notesSlides/notesSlide6.xml" Id="R11231f51c3504d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b7ca295563438a" /><Relationship Type="http://schemas.openxmlformats.org/officeDocument/2006/relationships/notesSlide" Target="/ppt/notesSlides/notesSlide7.xml" Id="R6331eee688644f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29edfbf904716" /><Relationship Type="http://schemas.openxmlformats.org/officeDocument/2006/relationships/notesSlide" Target="/ppt/notesSlides/notesSlide8.xml" Id="R7c08f23b677a48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20db74569947da" /><Relationship Type="http://schemas.openxmlformats.org/officeDocument/2006/relationships/notesSlide" Target="/ppt/notesSlides/notesSlide9.xml" Id="R312502f26db948c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d33f00fd64e9b" /><Relationship Type="http://schemas.openxmlformats.org/officeDocument/2006/relationships/notesSlide" Target="/ppt/notesSlides/notesSlide10.xml" Id="Rc46295c16cb545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6c30fbe4e447a" /><Relationship Type="http://schemas.openxmlformats.org/officeDocument/2006/relationships/notesSlide" Target="/ppt/notesSlides/notesSlide11.xml" Id="R7a84d29c70744a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D216D-82AE-4678-947A-91EFC376E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34000-DAC0-4B73-B1BA-F072876C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A157B8-EC16-4CA8-99C9-78FDE662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Marketing Agency Digital Marketing Business Course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7FAD89-8A5F-4208-852C-85BA2C5F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cafe chain learns to turn local posts into steady class signups.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7D22FA-9A39-49C1-897B-41EDB417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C23C9-2602-42C0-8634-02A043B6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EC405-81DE-40F6-BD0E-EF47103A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7F3B55-78C7-49B2-8FDB-99F50B44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3bf3ec26fd4e7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7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132900-A35D-4045-82DB-8826E4D0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DC44EA-16F9-4532-8328-6B64016C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5B044D-1798-4DC8-8256-9F47B02A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F7F34-5CAB-411F-9EDB-6A9D4A12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747698-A548-462C-B622-B6EE325E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marketing agency digital mar…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23B9E-33C3-42A4-903B-887BACCD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3A31AD-AEB7-43AB-9A4A-6523609E1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55A57B-4A37-4A78-987D-DC49B5AF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2E0D3C-66A8-4EC3-8B8E-1D8672D2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8E816F-7054-4AC5-ADBB-136CE0968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A9D723-5285-4AA2-8BF7-515A2A58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1E5BD-D6B0-4818-9E4F-EF1E6A6D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81F1D9-6925-439E-9D4D-304929CB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B7ABF-FB63-443F-BD03-9EAC6BD8E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E0CCAD-D1C5-4165-AD92-4C27EBA7F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4EEAA8-BF3E-4A7A-A190-D3D4DEB7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68D3E-244C-4144-8B89-E1CAC4F1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A1FA1D-58EF-4337-B630-B906506F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85366A-BF5F-4F28-87A2-F7E19BCF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B85CDA-AB9A-4C94-A4C9-EBE632F6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977917-4A04-4856-838C-39D5C6D3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paid test posts</a:t>
            </a:r>
          </a:p>
        </p:txBody>
      </p:sp>
    </p:spTree>
    <p:extLst>
      <p:ext uri="{BB962C8B-B14F-4D97-AF65-F5344CB8AC3E}">
        <p14:creationId xmlns:p14="http://schemas.microsoft.com/office/powerpoint/2010/main" val="10712580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590B9-D773-4021-A6C1-1E0920C4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2542B-5127-4967-8695-437C1A78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AF5C95-A3A8-4010-8B90-6B17D91D6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4A0FB-8C03-404B-9C60-11F19709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F3E07-12C4-40A1-BCF3-7F981A32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posts to a repeatable campaign system.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305E4-D812-4164-B4EB-4F83C6B6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D35333-F289-49F2-8CAF-4D6F0E522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20574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4D495A-CAA2-49BC-9627-E0C629BA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65072-CA87-43FB-A6F4-9E409419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A14E8-6872-4A6C-B81F-D2935F00D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ACCCF-4375-4BF7-B08D-59DBCBC6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28CFF2-1ACE-4E35-98AD-7200EED7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social media marketing agency digital mar…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54BBF3-E243-4095-B53E-C4BACF7C2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1302C8-0B80-40A0-A18F-B3D263AF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EADCBE-FD61-45D5-A29F-B2C4E8FC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1325F2-DF73-4A81-9DAB-52912CED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marketing agency digital mar…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36E091-231B-417D-B342-B61BE7E7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A1E800-3786-4B5F-9322-E3516B621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9BAE27-8F43-439D-A474-FECD78C5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4574E0-BCCB-44D0-8563-EA6B98AA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2CB31-4DD4-47EC-82E8-010EB39C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posts to a repeatable camp…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5BE2E-45D8-456B-B4D1-5E5C9ECE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95E910-9EDB-43DC-881F-7220805A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D1CA73-E5D6-4304-978C-75C0442FD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6880BE-FB83-466D-B858-2C6375AE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7664C-97C6-4BD4-A30D-AC9F2B69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FAAEB8-4251-48B2-B436-1538888A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673322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67C1EE-D454-4286-B9B3-E258749A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FA9DC1-2BF1-4DBF-9363-D7B056A0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F28EA0-858F-41B5-BCED-F2F495F84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E1ADF-044B-47E3-9199-01E64756E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B6779-97DF-4582-BC9E-2DC577369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87279C-D49B-49D0-8D82-ADF73A25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DEEE8A-5CFE-4571-A3D7-8F6F10306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3CE7C-9526-4262-BBDE-4B1E874C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047F5D-0A34-40F9-8E51-DAE4642B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978F0-0DAA-49D5-8C78-23917CEE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BF89B0-E6AC-4DC5-9D3C-4AD19CC02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5FBFBA-2B24-4CEB-8BCE-94624629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08FB22-1724-4895-8589-CDA6D5DF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F063B9-8BF6-4670-9760-EFC0EF7F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C6E47-C1EF-4628-B46D-4F87546E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B68EAF-C9B0-482B-8C32-B3617510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FEB8FE-0294-4FB4-83F9-FA9B6A1B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D4C30D-3B26-4EC0-AC64-DBFCE790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812740-A0C6-4CE5-8EE0-DA26A494E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87344C-04A8-437C-B53C-1171B370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EBF933-D3D5-4BDA-8525-DA88417A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paid test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734AC3-0C0A-4613-9766-3E4056EA1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34F04B-C966-478E-8D85-3452E1F7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FB536A-B54F-46BF-A82E-621F02CE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2C21D1-8009-4FE8-AB91-1A3E84B9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CDB7D2-7964-4B2B-A963-F260FF45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47990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2A30BD-DF32-466B-9A9B-BA83EABB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6928F-E2B8-43DF-A91D-FD7667CF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FBA27C-3FEA-42BC-B514-9EA8EE8E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48B430-2912-46C6-B7A6-A209CDDD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423EAD-4D6A-47A5-AE2C-3DFC780D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marketing agency digital mar…: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E5EF68-4C38-44EA-9F4E-D0DB27164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765851-C57A-416A-98A6-3E6DB0F6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A10139-E5F3-4FA0-8A0A-5F3E8A15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020F3-E449-4A85-BF2A-EC51FF842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feel random and inconsistent.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2118CB-EEFE-4072-BC23-571426ACF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FB8C7C-FA14-4A2A-B158-70472D2C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is unsure who to target.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470895-DDB0-4227-93CA-CD32337D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6AFE7E-337D-498E-B10B-AB4F7F87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results are hard to explain.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121460-9586-4606-BAB3-0EA7E749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76BCD-0756-418A-A819-CFF9CE69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93BC93-C3C9-4F8E-A8EF-5D292DA4D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89BE98-C64B-4DA6-B4C3-EAC6BEF49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follows a clear weekly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EF5B21-7F5C-48D1-8B07-6F7CB3A6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1F0777-972D-4612-8325-F3E30A63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Messages speak to one defined audience.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AE6FDE-41D2-4332-8BCB-CA5B34FB9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9E62AE-CA8A-48C7-8B2F-2967A974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improve each campaign.</a:t>
            </a:r>
          </a:p>
        </p:txBody>
      </p:sp>
    </p:spTree>
    <p:extLst>
      <p:ext uri="{BB962C8B-B14F-4D97-AF65-F5344CB8AC3E}">
        <p14:creationId xmlns:p14="http://schemas.microsoft.com/office/powerpoint/2010/main" val="17072713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42ADB5-0265-4716-B594-86CD50C8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86E58-827A-48A8-9D16-2E85CCB0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FE05C1-4A86-44C7-A5FA-BBA3C4F1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44B12-3FF6-4645-A3D6-BB9BFD58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7BA9C3-4E95-4D52-8AA9-F847A6A99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E2379-A9E1-493E-9A55-9EAB2C0AD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899C8-B53A-4B73-9C87-90C842F7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738D09-AE2B-4E79-8586-8361DCEA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C51660-34FF-415E-B8CE-1B64C2CA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57804F-BD9F-415C-873E-AF9B84847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attract nearby customers and fill slow weekdays.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8125EF-4A12-4024-8800-024F0B36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E1959-E318-4014-8A35-737BB151C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A4E33-5069-40AA-84C6-EAF2862D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5D7F6-FF77-4613-A769-57973845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COURSE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24C336-7C2D-47FE-97A9-74128795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promote classes without sounding pushy.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ED57AE-285D-4536-A75D-33132547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EF8B81-836C-4006-A548-A7D3CD15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B5133-761C-4168-BE9F-5705D6224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954282-4A76-496E-B0CC-3793B147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AGENCY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3A92A9-C951-45D2-88C6-A2FD2B76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workflow for planning, posting, and reporting.</a:t>
            </a:r>
          </a:p>
        </p:txBody>
      </p:sp>
    </p:spTree>
    <p:extLst>
      <p:ext uri="{BB962C8B-B14F-4D97-AF65-F5344CB8AC3E}">
        <p14:creationId xmlns:p14="http://schemas.microsoft.com/office/powerpoint/2010/main" val="16529657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1427ED6-2808-4747-840A-D75A3794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BB3B95-E435-4733-B16A-3A0B0BBC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73CF08-70FA-4F70-9BF4-9F754913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208975-6A0B-458E-ABE0-F2589B46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4BF761-2B8C-4827-B481-1887E9E3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414A3D-AEF4-4E5E-8B53-95745D03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38ABAC-3BDA-4E75-BB44-92B13964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19EAAB-00D0-48A1-9B1D-02B4F93B6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F8D68-FC01-4BE9-8E4C-02F03F89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B2228E-3A07-4AB5-8044-2B0D20B5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313C29-FAD7-4BCC-9632-C7A0B40C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98E1FF-EC14-42D8-ADC6-7181B9F9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874CEF-45C7-4B13-8E3E-BDF8A736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29B6B3-D52A-41F2-B8DD-5AFB4C43E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62B7BF-68D9-4C12-A036-D9545FF0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F6A6EC-1BC8-4F9F-BD7C-88FE8B67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C8D797-92DE-4FFD-BB69-B536418D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FEE308-385D-414E-9447-3818C9FC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D7BBD9-D089-455C-8254-388842E9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D7E9BA-CB89-493E-939E-E4CA92D9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C5142B-D86D-4170-A2DB-50F5A39E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8F5A38-E8AA-4C35-8F30-B3409FC72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CE1BC2-1519-4396-BFC1-398FC973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E38296-3B94-4724-8C1C-21AD342C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0B272D-C75A-49C8-9E2D-F2B89B11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E1D3CD-E2E1-4F7F-81EE-43BF31E6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95F8CD-FE12-4B01-924D-9B9ECA11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89C92D-44B0-4662-9E38-DD50EC33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DDADC5-F356-4ECB-AABD-D49D5DC0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paid test posts</a:t>
            </a:r>
          </a:p>
        </p:txBody>
      </p:sp>
    </p:spTree>
    <p:extLst>
      <p:ext uri="{BB962C8B-B14F-4D97-AF65-F5344CB8AC3E}">
        <p14:creationId xmlns:p14="http://schemas.microsoft.com/office/powerpoint/2010/main" val="7951749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C1C470-9DCE-49A2-855A-3D76EE7AD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74D6AA-A599-4E1B-868C-D958B6791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4D0737-18F1-4342-BC93-2319DAA40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4E5F3-9A19-44FC-9629-D4A2899A3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5E924-D068-44D9-8BB2-A90F19FA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28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marketing agency digital mar…: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046F8-731B-4133-B9F9-D76DF5E3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F90B23-8E1D-406E-B0A2-B08D9674A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F0CA85-852E-44E3-A9B4-B099F289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agency turn everyday social posts into a structured growth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E63936-AA20-4CA1-AE97-41D3EC88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53B872-C76C-4E10-A7A1-3D68A31B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A33B04-1E2C-4931-A430-FDBC01E1A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BB0DAD-21F4-49FA-8A7E-DE467C4C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AECAB8-70A7-4752-A4D6-4BBAECA3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9F2352-17AC-4F24-B5F4-5D6AC5B0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0F3005-943C-4C80-947B-A837D205B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6B0DD1-7E18-4DE8-8F91-5DEA3EF67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6DFB0-4C84-4EEF-8AD3-BD11A9D2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2D6172-5FAD-479A-9D82-09AD9D63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988535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2D85B8-A2A8-484A-9BD3-7BCC421C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7B62F-0ECA-4E0F-9FEA-EC211092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B1E425-2EF8-4006-8A43-873123FC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664D45-CF34-433B-ABEF-17D55B03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1681BB-4616-4DF7-81D3-954016F21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75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 marketing agency digital mar…: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6ACAA2-54AA-48B2-8E0F-E3C282A4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F089D-0EAF-4753-9CDD-FC8EAEB7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82F3E9-F76F-4C56-96B3-69D70E52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C878B-627C-476B-85E5-1CB8138D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Audit current channels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D3D1DE-7275-45DA-A3CC-9C11ADD3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0D1173-13E7-4968-9AC2-73DD188EC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F0CFF0-6841-4274-A3A0-66784D2B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DF50DF-93CF-4014-8BE9-40AE5B86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62B464-52AA-489F-81CA-A1C71DFB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audience segments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547117-E0D6-4DB0-A689-BF7CA326E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2232D-034F-44F1-A4D7-762FF56C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3B2C17-E472-4973-80D2-8D27E046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FA8820-24B6-44DA-B7DC-FA1D5111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6062F8-850B-4194-8D1F-F7951C66C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weekly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C312CF-0C54-4884-8FDC-F30AC5F45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C2471-9BA1-4104-A4FC-1148E6928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76CCA4-C50E-4EF5-9575-58EB6422F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85AC11-0199-4E16-A44B-C8E49A76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95725A-4B24-43B9-8E20-AE0064C1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088A68-3DA7-4458-8BF3-0024D8CE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955040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0DC20A-6F72-4AAA-8252-4593CBD2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AE069-4040-428E-9B67-562D7D2E8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AA845-2D7E-4390-B2B7-C4D51846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system your team can repeat.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ECA1BF-B6FF-44C4-8779-8AB466C2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07478-F1D9-4512-BE36-E7CA8940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B7A1C-8ED3-4E7E-A9CA-37A5C23C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98BEA2-5836-4D3C-AAAC-EC001212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659151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2026-10-01T06:17:27.1020000Z</dcterms:created>
  <dcterms:modified xsi:type="dcterms:W3CDTF">2026-10-01T06:17:27.1020000Z</dcterms:modified>
</coreProperties>
</file>