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8d8fcbc616403e" /><Relationship Type="http://schemas.openxmlformats.org/officeDocument/2006/relationships/extended-properties" Target="/docProps/app.xml" Id="Ra619262666734bd4" /><Relationship Type="http://schemas.openxmlformats.org/officeDocument/2006/relationships/officeDocument" Target="/ppt/presentation.xml" Id="R56bfeb3946cc4f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b8c871a4eb4e13"/>
  </p:sldMasterIdLst>
  <p:notesMasterIdLst>
    <p:notesMasterId xmlns:r="http://schemas.openxmlformats.org/officeDocument/2006/relationships" r:id="R1fba3907cf8a47c1"/>
  </p:notesMasterIdLst>
  <p:sldIdLst>
    <p:sldId xmlns:r="http://schemas.openxmlformats.org/officeDocument/2006/relationships" id="256" r:id="R89e28f30e1194d89"/>
    <p:sldId xmlns:r="http://schemas.openxmlformats.org/officeDocument/2006/relationships" id="257" r:id="Rbed009a423d94e7b"/>
    <p:sldId xmlns:r="http://schemas.openxmlformats.org/officeDocument/2006/relationships" id="258" r:id="Rc173104d42d9483a"/>
    <p:sldId xmlns:r="http://schemas.openxmlformats.org/officeDocument/2006/relationships" id="259" r:id="Rba0a8f77f87a4f76"/>
    <p:sldId xmlns:r="http://schemas.openxmlformats.org/officeDocument/2006/relationships" id="260" r:id="R8a6a9e14d0064b93"/>
    <p:sldId xmlns:r="http://schemas.openxmlformats.org/officeDocument/2006/relationships" id="261" r:id="R4f9af365483a41af"/>
    <p:sldId xmlns:r="http://schemas.openxmlformats.org/officeDocument/2006/relationships" id="262" r:id="R390df3addb50453b"/>
    <p:sldId xmlns:r="http://schemas.openxmlformats.org/officeDocument/2006/relationships" id="263" r:id="R13742793f54a4ac1"/>
    <p:sldId xmlns:r="http://schemas.openxmlformats.org/officeDocument/2006/relationships" id="264" r:id="R4c1703ca1fcc4811"/>
    <p:sldId xmlns:r="http://schemas.openxmlformats.org/officeDocument/2006/relationships" id="265" r:id="R6d7ca9607b8e4417"/>
    <p:sldId xmlns:r="http://schemas.openxmlformats.org/officeDocument/2006/relationships" id="266" r:id="R2b4b35f2a21e4f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d8516ee8db4eb5" /><Relationship Type="http://schemas.openxmlformats.org/officeDocument/2006/relationships/slideMaster" Target="/ppt/slideMasters/slideMaster1.xml" Id="R67b8c871a4eb4e13" /><Relationship Type="http://schemas.openxmlformats.org/officeDocument/2006/relationships/notesMaster" Target="/ppt/notesMasters/notesMaster1.xml" Id="R1fba3907cf8a47c1" /><Relationship Type="http://schemas.openxmlformats.org/officeDocument/2006/relationships/presProps" Target="/ppt/presProps.xml" Id="Rd4463b6f5bef4406" /><Relationship Type="http://schemas.openxmlformats.org/officeDocument/2006/relationships/tableStyles" Target="/ppt/tableStyles.xml" Id="R62209a600a824b45" /><Relationship Type="http://schemas.openxmlformats.org/officeDocument/2006/relationships/slide" Target="/ppt/slides/slide1.xml" Id="R89e28f30e1194d89" /><Relationship Type="http://schemas.openxmlformats.org/officeDocument/2006/relationships/slide" Target="/ppt/slides/slide2.xml" Id="Rbed009a423d94e7b" /><Relationship Type="http://schemas.openxmlformats.org/officeDocument/2006/relationships/slide" Target="/ppt/slides/slide3.xml" Id="Rc173104d42d9483a" /><Relationship Type="http://schemas.openxmlformats.org/officeDocument/2006/relationships/slide" Target="/ppt/slides/slide4.xml" Id="Rba0a8f77f87a4f76" /><Relationship Type="http://schemas.openxmlformats.org/officeDocument/2006/relationships/slide" Target="/ppt/slides/slide5.xml" Id="R8a6a9e14d0064b93" /><Relationship Type="http://schemas.openxmlformats.org/officeDocument/2006/relationships/slide" Target="/ppt/slides/slide6.xml" Id="R4f9af365483a41af" /><Relationship Type="http://schemas.openxmlformats.org/officeDocument/2006/relationships/slide" Target="/ppt/slides/slide7.xml" Id="R390df3addb50453b" /><Relationship Type="http://schemas.openxmlformats.org/officeDocument/2006/relationships/slide" Target="/ppt/slides/slide8.xml" Id="R13742793f54a4ac1" /><Relationship Type="http://schemas.openxmlformats.org/officeDocument/2006/relationships/slide" Target="/ppt/slides/slide9.xml" Id="R4c1703ca1fcc4811" /><Relationship Type="http://schemas.openxmlformats.org/officeDocument/2006/relationships/slide" Target="/ppt/slides/slide10.xml" Id="R6d7ca9607b8e4417" /><Relationship Type="http://schemas.openxmlformats.org/officeDocument/2006/relationships/slide" Target="/ppt/slides/slide11.xml" Id="R2b4b35f2a21e4f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050395a9c24e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13cb65c99b44984" /><Relationship Type="http://schemas.openxmlformats.org/officeDocument/2006/relationships/notesMaster" Target="/ppt/notesMasters/notesMaster1.xml" Id="Rfe08ffc7295c4b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28bb5373c8488a" /><Relationship Type="http://schemas.openxmlformats.org/officeDocument/2006/relationships/notesMaster" Target="/ppt/notesMasters/notesMaster1.xml" Id="R85ecb431f74d40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da0df057704c66" /><Relationship Type="http://schemas.openxmlformats.org/officeDocument/2006/relationships/notesMaster" Target="/ppt/notesMasters/notesMaster1.xml" Id="R185209f1715649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1c87769fc9410d" /><Relationship Type="http://schemas.openxmlformats.org/officeDocument/2006/relationships/notesMaster" Target="/ppt/notesMasters/notesMaster1.xml" Id="Rdcad9fa058934e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45f67b7b434ac6" /><Relationship Type="http://schemas.openxmlformats.org/officeDocument/2006/relationships/notesMaster" Target="/ppt/notesMasters/notesMaster1.xml" Id="Rbedc4a29265245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9843e1cf2543f8" /><Relationship Type="http://schemas.openxmlformats.org/officeDocument/2006/relationships/notesMaster" Target="/ppt/notesMasters/notesMaster1.xml" Id="R4d4208e1118243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0d81686add4fb9" /><Relationship Type="http://schemas.openxmlformats.org/officeDocument/2006/relationships/notesMaster" Target="/ppt/notesMasters/notesMaster1.xml" Id="R040a8119943e43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7bca9571ce4c36" /><Relationship Type="http://schemas.openxmlformats.org/officeDocument/2006/relationships/notesMaster" Target="/ppt/notesMasters/notesMaster1.xml" Id="R47110f92d80f41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a8d8b181244969" /><Relationship Type="http://schemas.openxmlformats.org/officeDocument/2006/relationships/notesMaster" Target="/ppt/notesMasters/notesMaster1.xml" Id="R0dbf85f5d47742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e25f09e6424b75" /><Relationship Type="http://schemas.openxmlformats.org/officeDocument/2006/relationships/notesMaster" Target="/ppt/notesMasters/notesMaster1.xml" Id="R0d971d38be8f47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6ee21e983341ef" /><Relationship Type="http://schemas.openxmlformats.org/officeDocument/2006/relationships/notesMaster" Target="/ppt/notesMasters/notesMaster1.xml" Id="Rb9a681f230df4f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c0141eb69543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7f58b85e1544606" /><Relationship Type="http://schemas.openxmlformats.org/officeDocument/2006/relationships/slideLayout" Target="/ppt/slideLayouts/slideLayout1.xml" Id="Re392106f799349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92106f799349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e0843af44468f" /><Relationship Type="http://schemas.openxmlformats.org/officeDocument/2006/relationships/image" Target="/ppt/media/image.png" Id="Rb930cc062b7842f9" /><Relationship Type="http://schemas.openxmlformats.org/officeDocument/2006/relationships/notesSlide" Target="/ppt/notesSlides/notesSlide1.xml" Id="Rd58cef1e5aff4e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d8041c4814d74" /><Relationship Type="http://schemas.openxmlformats.org/officeDocument/2006/relationships/notesSlide" Target="/ppt/notesSlides/notesSlide2.xml" Id="Ra14a37a409d44e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2e1ef867c54292" /><Relationship Type="http://schemas.openxmlformats.org/officeDocument/2006/relationships/notesSlide" Target="/ppt/notesSlides/notesSlide3.xml" Id="R38b82bcaf86648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3e90b1bb840ec" /><Relationship Type="http://schemas.openxmlformats.org/officeDocument/2006/relationships/notesSlide" Target="/ppt/notesSlides/notesSlide4.xml" Id="R071b33f0f4834e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ce7daf37b4f6e" /><Relationship Type="http://schemas.openxmlformats.org/officeDocument/2006/relationships/notesSlide" Target="/ppt/notesSlides/notesSlide5.xml" Id="R35bb858166d84c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c89e6141c24d97" /><Relationship Type="http://schemas.openxmlformats.org/officeDocument/2006/relationships/notesSlide" Target="/ppt/notesSlides/notesSlide6.xml" Id="Rc565f15e389d4b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317473d89440b" /><Relationship Type="http://schemas.openxmlformats.org/officeDocument/2006/relationships/notesSlide" Target="/ppt/notesSlides/notesSlide7.xml" Id="R142e92c7071648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71ac0b4f774e46" /><Relationship Type="http://schemas.openxmlformats.org/officeDocument/2006/relationships/notesSlide" Target="/ppt/notesSlides/notesSlide8.xml" Id="R5ee0e10fdc044c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b3108068e44cd" /><Relationship Type="http://schemas.openxmlformats.org/officeDocument/2006/relationships/notesSlide" Target="/ppt/notesSlides/notesSlide9.xml" Id="Rcf514d61a29949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71e28e7ff454f" /><Relationship Type="http://schemas.openxmlformats.org/officeDocument/2006/relationships/notesSlide" Target="/ppt/notesSlides/notesSlide10.xml" Id="Rf965dc4ef0ca4c2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52bdc0ee71416b" /><Relationship Type="http://schemas.openxmlformats.org/officeDocument/2006/relationships/notesSlide" Target="/ppt/notesSlides/notesSlide11.xml" Id="R3f337f6ef5ab43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A76281-D8A4-4FED-A40F-C682B213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6733C8-AB54-44CD-951E-D149E8D2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7ECA57-9DE0-4282-BA82-32E93543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Marketing For Dummies Video Training Course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76C54-B9CA-4D34-877C-49F83A82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learns to turn short videos into steady neighborhood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1BD606-6F59-43AB-89EA-19FDB397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845A7-FE31-496E-B161-FD89CD5C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3DFBEE-EDFB-45F4-A392-896FE407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CC8B4-A9E2-4A5C-8B14-69135658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30cc062b7842f9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128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1973C3-1E45-464E-B23F-973B86D1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5F39A-4BB9-4742-A03C-9AB52200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89BCC0-D128-4AC6-8160-3A6FD9A6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70B633-D156-4B0E-A0B4-AC08622A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523F1-3218-447D-99C6-4791FDAE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marketing for dummies video…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287E9-5021-4F47-AADE-49DCE6D6D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28A574-2E8F-4AFF-97F0-72DBB04D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1D281-BDE3-4D88-B5C6-9923EDE1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Getting Started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012F45-0390-47D0-BFF5-023CC0EE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25331-5AA4-4701-B99B-3074412B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90158-4FEA-4986-8FF3-D179B647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5A7C9-1C28-4D69-B66A-DDC09B3D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04A65E-4A0B-4666-AF9D-DEF4BECC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019458-D465-4D42-B050-550B2AC74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A850D0-455B-4EF7-95B1-FA6A1918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C28D2B-758D-48B2-8798-8CCAA317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Posting Rhythm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40CFD2-713B-458E-9A06-E3DFEEE9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with phone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61789C-54C0-4967-AEE5-CFEC0A66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9BA56F-7D2A-490A-91A5-C6162D83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39499B-1A7A-4C3D-8705-A8EEFA77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5B9A46-2678-49F5-88DF-60E34A3B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and reply</a:t>
            </a:r>
          </a:p>
        </p:txBody>
      </p:sp>
    </p:spTree>
    <p:extLst>
      <p:ext uri="{BB962C8B-B14F-4D97-AF65-F5344CB8AC3E}">
        <p14:creationId xmlns:p14="http://schemas.microsoft.com/office/powerpoint/2010/main" val="8090081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9AE43-8AE2-4CFB-BD5C-E22F422E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BFF93-C4DD-45DF-95C1-4F86E622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87DC5-4390-428D-A84E-F3E03374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7248F7-7EB1-41BD-B757-A985FDAA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DCF24F-6693-4B68-92D3-1BBD8B65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Simple video habits that help a small brand show up consistently.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9EA037-AC5A-4B2D-AF9F-22C6BA569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4F6FEA-D9B5-4CD6-B35A-85F09126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498333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7F17E5-EBE4-48E1-A5A4-C492F6FD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54F91-8CA6-4AB0-B226-4B590D9B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6E857-EF1B-4E30-98E2-2EEA2E2C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01FC40-4BCA-4278-ADF2-AD5CCC73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8EA71-633D-4BCD-AA4E-1B4F335E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social media marketing for dummies video…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CD1DE3-710B-4465-A5A7-32DA7435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14CA9A-C300-4FA5-B28E-6EC3FFADC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E0751C-9109-4C0F-B424-5E91EFA1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346E89-D3E5-4A7D-8EEF-69F0B71E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marketing for dummies video…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B20D3-D229-4B5C-B3BC-A3E67F86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F1901A-652E-4933-B8DE-46AAB3CF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5A71B3-F891-4660-A0D3-0620E887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57AC75-C735-4D7F-8FA4-5E9BF741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4F0879-9FCC-4288-A735-738A8238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video habits that help a small bra…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6DE29-23D1-4BAD-9D49-AB9ADB29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E77130-F45D-4917-AA3E-BDABBB87E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2A465E-E9F6-4AD6-8056-DAD860A4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8FCD6B-048E-4B4A-BB94-D4FC54327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B35FB3-068A-47D9-A84D-7F156A1D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what works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A98914-D281-4C38-BA59-0E883C0A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548137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E7D452-F40D-4728-9E6F-46968173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D520A1-0D7B-472C-8481-4786DDB6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039338-63EE-49A2-9A4D-F3051D30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4243A8-E592-4BF7-897F-A08DF4F6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CCAA7A-6C6E-43AF-946B-C762276C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CF878B-06F5-45C0-A7CA-0F142C10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E9757-1E02-48A5-9AAC-797EEF2A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65EFB9-B282-44C2-89CF-1B8BED56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4E30DE-77E0-41AF-92C9-54C8187C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5FE79-B463-47F5-B20F-15104C14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A6688-CF93-4FF6-9181-63C82C80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F3C957-6967-4CBB-A0BA-938D09A0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64FF37-084B-47FC-A8A0-C0F6B32D4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DAA68-9942-45F1-9A22-2B2A1C893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C0A5C-AB6C-4E44-B072-88C630CF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1D23A4-0B55-4CDE-B34A-0A8CFE10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A9F273-822F-4EEA-9F7B-C6D4FF27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with phone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461F74-24AC-4753-AA48-B0D8A588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8E06B8-9FD3-47BC-8F24-AAA2289A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36A027-52B7-4C9E-974F-6A41F928A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EBBF02-02D2-4F4B-BB9C-ABD770FD3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and reply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80E84D-D004-4875-AD16-CBFABF16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036367-D4F1-43DB-96D0-534ED284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FE174D-DBAB-4C54-ACE8-8D5AFBE6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A66FDB-2E23-4390-A18A-C0E17F797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what works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02A722-82BF-4C25-B095-9024AE8A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588889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02F0DA-AF4E-4D59-86D1-2A7B9A97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81409-F7FD-4509-89E5-30D8F436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154A61-9E0B-4645-B066-DB2A5143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D2FF0F-1A58-4A46-ACEC-E348207E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2F93D-139A-4047-8A5B-88471EFD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marketing for dummies video…: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43ADF-17D6-4A49-A95A-D393B385B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929C24-DAB5-4832-A30D-EE74226A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8D339F-976B-428B-B77A-A1898394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8443E-000E-48AF-92E8-0F4CB915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random and hard to keep 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EBEF58-DFDB-4C61-844C-7CD140F7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5609CE-45DD-4355-BC86-C5A965808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Videos look unfinished and lack a clear message.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4200D5-8153-4817-9494-6487C6F84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BE3659-1E53-4720-9C5E-1D94B8D6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Replies and comments are easy to miss.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FEB472-A9EF-43C7-A544-B4447F50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D0CF30-A062-444E-92BD-F441BAB1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B5D46B-0613-484D-AAC6-E60EF1C3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5616EA-25C8-45B8-9DB5-83DBC25A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follows a simple weekly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873770-81A7-44E5-BE47-C0BA37FE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8FDAF5-A540-44DE-BBB5-C225B981C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Videos feel clearer and more on-brand.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1445EA-7A93-45A8-AD39-AE70C41E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8C71F6-11B5-4BEE-B246-4D53ABC0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Engagement is easier to track and respond to.</a:t>
            </a:r>
          </a:p>
        </p:txBody>
      </p:sp>
    </p:spTree>
    <p:extLst>
      <p:ext uri="{BB962C8B-B14F-4D97-AF65-F5344CB8AC3E}">
        <p14:creationId xmlns:p14="http://schemas.microsoft.com/office/powerpoint/2010/main" val="16445981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29DFCC-E5F4-476F-B518-4A31BD47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9C2A00-B4FE-43AE-8142-680662AD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B4538F-1FCF-45BD-AD90-2FA83746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03855-035F-4CB5-AE26-1AB31A28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6C893-AE61-4610-9035-253590B2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BCBEB7-6C79-4C03-8E3A-EAED4CCB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7E349-FE73-4B88-92DB-4CF2E17B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80951E-4013-4583-80CF-DF89CB61F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F98CB4-FAF7-434A-98A3-F871C208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4FAF28-09E7-4C78-A2C3-5943F2D85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promote products without hiring a full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5AD104-F5B9-4A9C-B4D0-35C4E478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860D44-38BB-4646-BEED-2BA10ED9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B86679-07C6-4BDB-903B-1875D811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E1AC10-4E10-47C8-A4DA-62674FCE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MARKETER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FAB11A-908E-47F2-9263-2528BA44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starter process for making and sharing short videos.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AABB65-9BF7-453B-B842-9D02D13F4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53889E-6CB2-4CF9-8C7A-44FC916A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C63C67-6AF7-4EB8-A867-1FFB3953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0C75A9-9A0B-4763-A276-C9CD6BE1B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SOLO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AD53CA-9DD3-4AFE-9421-50C9AD0C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repeatable ideas to stay consistent across social channels.</a:t>
            </a:r>
          </a:p>
        </p:txBody>
      </p:sp>
    </p:spTree>
    <p:extLst>
      <p:ext uri="{BB962C8B-B14F-4D97-AF65-F5344CB8AC3E}">
        <p14:creationId xmlns:p14="http://schemas.microsoft.com/office/powerpoint/2010/main" val="6480363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CB3106-4920-4162-973E-02C2B5CF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0849B8-9AD5-40FC-965D-697E53BA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8DB5EF-3E70-4506-AAC9-2882BF15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B1AD80-3B0E-40CD-B9E3-7730B0B8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E70D5-8A14-4786-927D-7F777F5C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B0514-7254-4E04-AEEC-0A759611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97921-CD9F-43D3-B89C-789A4F573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327204-8C0E-4D59-A48A-675A2ADA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D478BD-59AE-466B-A2A4-7067B12F0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6A20B-E346-4151-9332-1A94E6DF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4C452-220B-4CBE-AA11-4AE042F3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57E4B-59D5-44B2-9182-429A30028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DC113C-28AA-4472-B91D-AF2882BB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FAD0EE-8B8C-4791-B995-DFF8BF18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BD94DE-A5E6-47D5-84DA-07759C9B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A78632-6E67-4FDB-8053-DFB991CA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FA0D13-1869-4EF5-BF8C-B41F6A78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FC1094-0CBE-4124-A700-56A75FCF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C9A1A7-B791-44D4-88FD-1CEA4916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D4750B-70C8-48F5-9702-A6F03D7C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DB826D-EE92-46BF-B00C-60D66FD5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D51D14-EB4F-42F2-95DA-73D83F6E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2F5DAF-BDE6-4782-8BD0-41F72B61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with phone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BE8669-3135-4D66-A9DE-002F8A18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CA8D5A-E4C1-4EBF-9B10-B0FDEC15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C39619-E53F-4CCF-9DBF-4705E9A9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3A8584-24D3-415A-A00C-50C78C45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C77398-79B1-438F-AF54-2FB073E5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28DCEF-3D29-4B4A-ABF5-909690C1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and reply</a:t>
            </a:r>
          </a:p>
        </p:txBody>
      </p:sp>
    </p:spTree>
    <p:extLst>
      <p:ext uri="{BB962C8B-B14F-4D97-AF65-F5344CB8AC3E}">
        <p14:creationId xmlns:p14="http://schemas.microsoft.com/office/powerpoint/2010/main" val="14124616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320524-509F-4289-8A40-A1C9C89E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831723-E1FF-4B11-A6E0-5211411C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615264-A821-4C9B-9858-16651CA1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742E2F-ACEF-46B0-8BFD-2FCAF7D1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71AE5-7D34-47F7-BD11-DC6F86D8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marketing for dummies video…: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90B437-67D4-42A1-BEA0-F0A3120B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0C9EDC-4876-4124-840C-4948A49C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EAD32B-A5A5-448C-BD12-500765C9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bakery use short videos to keep customers interested each week?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3CD541-7A4F-4D6B-B66A-8D6B8B21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21472D-A316-43D2-A967-B1D69A51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062BB-75E2-4D84-90E5-5E8C7211D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4F68AB-B2C7-4DFE-8EBE-E3E94A38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clips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AE04AB-AB91-452E-9718-4F60D611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DAC17A-33D8-42FF-BB03-288128B7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AC4650-3734-4F67-B69E-D10FA694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with phone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475463-4480-4EB1-A015-3B9A27BB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9C2DD1-0954-4884-BAC1-591A4A79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DDC175-2E48-4A2D-B984-AD5AA916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what works</a:t>
            </a:r>
          </a:p>
        </p:txBody>
      </p:sp>
    </p:spTree>
    <p:extLst>
      <p:ext uri="{BB962C8B-B14F-4D97-AF65-F5344CB8AC3E}">
        <p14:creationId xmlns:p14="http://schemas.microsoft.com/office/powerpoint/2010/main" val="17526933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3BA4C4-93BF-4C34-B067-BC6B9863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E6164-53C5-41E3-A22F-13F3A07C7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51D999-5F76-47E9-8C45-EB2C2C20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A124E7-9974-413D-B333-384005C6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882A0F-6274-4D2B-8267-4B60CCED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marketing for dummies video…: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E8161-AFA9-4B3F-B7BF-38944D812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88E73-530D-4A9B-AC7F-CA923D07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0C771-0DEB-401D-A8AC-284404EC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14730-74D2-4487-873A-5A61A521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D4E3A1-07C5-4A24-B1FD-52B1060B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F7E6F0-20D1-4FF5-B8F1-A7C74A35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F04944-6A63-419D-BC73-7BE32B61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9DBA94-3EB3-4131-AD10-78A4E887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373511-253D-41AB-B03C-9D79DE76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clips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CC29FC-B88A-431B-8377-CB61A6F6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4A2187-1265-4736-A22A-C57BC6AD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8856AC-7889-4858-89C1-ED127134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E15089-8859-45EF-8305-8C153CBB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79FA60-BBB9-42E2-A7C2-7E117ECC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with phone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569174-B5B7-4B58-86E8-B1ACF1936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652131-059A-4414-B89E-CAA018F0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48A4A3-8860-4895-928F-F2B66F93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50AC28-BDA3-4A75-B791-23FB6ED3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5B6925-C71A-4C11-9297-0BF10134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what works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C26B5A-041B-45E4-A29A-53C7D1CA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31824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4FB19-19BE-49C9-A50D-0C533715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6AC8C-ACAC-4F16-B73A-8DCA7BE1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C1218A-4A1B-4C64-BEA5-6CD48EE1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small, stay consistent, and build from there.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3A388-CA08-4EFB-A42D-64A64FFE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B771B-AEB3-4C40-A51A-A6259353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2DDB5F-BFD2-4A29-9A28-D6A3EDDC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ED0655-6BAA-419E-B01B-8FAEC7B2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317778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2026-10-01T06:35:21.2430000Z</dcterms:created>
  <dcterms:modified xsi:type="dcterms:W3CDTF">2026-10-01T06:35:21.2430000Z</dcterms:modified>
</coreProperties>
</file>