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040c0412964cd3" /><Relationship Type="http://schemas.openxmlformats.org/officeDocument/2006/relationships/extended-properties" Target="/docProps/app.xml" Id="R3790b420129f496c" /><Relationship Type="http://schemas.openxmlformats.org/officeDocument/2006/relationships/officeDocument" Target="/ppt/presentation.xml" Id="R74a57c9c3f584c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4d58905a0f4b48"/>
  </p:sldMasterIdLst>
  <p:notesMasterIdLst>
    <p:notesMasterId xmlns:r="http://schemas.openxmlformats.org/officeDocument/2006/relationships" r:id="Readc3667a11d4501"/>
  </p:notesMasterIdLst>
  <p:sldIdLst>
    <p:sldId xmlns:r="http://schemas.openxmlformats.org/officeDocument/2006/relationships" id="256" r:id="R961da97262bf47f9"/>
    <p:sldId xmlns:r="http://schemas.openxmlformats.org/officeDocument/2006/relationships" id="257" r:id="Re93f64509fa0490c"/>
    <p:sldId xmlns:r="http://schemas.openxmlformats.org/officeDocument/2006/relationships" id="258" r:id="R96bebbdf5cce45b4"/>
    <p:sldId xmlns:r="http://schemas.openxmlformats.org/officeDocument/2006/relationships" id="259" r:id="Ra83695cfaa744124"/>
    <p:sldId xmlns:r="http://schemas.openxmlformats.org/officeDocument/2006/relationships" id="260" r:id="R4eb23636a4994481"/>
    <p:sldId xmlns:r="http://schemas.openxmlformats.org/officeDocument/2006/relationships" id="261" r:id="Re0f74cc55a7241dc"/>
    <p:sldId xmlns:r="http://schemas.openxmlformats.org/officeDocument/2006/relationships" id="262" r:id="R3e451b347ec54c96"/>
    <p:sldId xmlns:r="http://schemas.openxmlformats.org/officeDocument/2006/relationships" id="263" r:id="R69bd75a3fc5f4725"/>
    <p:sldId xmlns:r="http://schemas.openxmlformats.org/officeDocument/2006/relationships" id="264" r:id="R5a00f01b69c34755"/>
    <p:sldId xmlns:r="http://schemas.openxmlformats.org/officeDocument/2006/relationships" id="265" r:id="Rec4bda6850d0415f"/>
    <p:sldId xmlns:r="http://schemas.openxmlformats.org/officeDocument/2006/relationships" id="266" r:id="Rbe539165639e49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a3369b2963476b" /><Relationship Type="http://schemas.openxmlformats.org/officeDocument/2006/relationships/slideMaster" Target="/ppt/slideMasters/slideMaster1.xml" Id="R4b4d58905a0f4b48" /><Relationship Type="http://schemas.openxmlformats.org/officeDocument/2006/relationships/notesMaster" Target="/ppt/notesMasters/notesMaster1.xml" Id="Readc3667a11d4501" /><Relationship Type="http://schemas.openxmlformats.org/officeDocument/2006/relationships/presProps" Target="/ppt/presProps.xml" Id="Raf501d251c494de7" /><Relationship Type="http://schemas.openxmlformats.org/officeDocument/2006/relationships/tableStyles" Target="/ppt/tableStyles.xml" Id="Rfcab8ee9f5c048b1" /><Relationship Type="http://schemas.openxmlformats.org/officeDocument/2006/relationships/slide" Target="/ppt/slides/slide1.xml" Id="R961da97262bf47f9" /><Relationship Type="http://schemas.openxmlformats.org/officeDocument/2006/relationships/slide" Target="/ppt/slides/slide2.xml" Id="Re93f64509fa0490c" /><Relationship Type="http://schemas.openxmlformats.org/officeDocument/2006/relationships/slide" Target="/ppt/slides/slide3.xml" Id="R96bebbdf5cce45b4" /><Relationship Type="http://schemas.openxmlformats.org/officeDocument/2006/relationships/slide" Target="/ppt/slides/slide4.xml" Id="Ra83695cfaa744124" /><Relationship Type="http://schemas.openxmlformats.org/officeDocument/2006/relationships/slide" Target="/ppt/slides/slide5.xml" Id="R4eb23636a4994481" /><Relationship Type="http://schemas.openxmlformats.org/officeDocument/2006/relationships/slide" Target="/ppt/slides/slide6.xml" Id="Re0f74cc55a7241dc" /><Relationship Type="http://schemas.openxmlformats.org/officeDocument/2006/relationships/slide" Target="/ppt/slides/slide7.xml" Id="R3e451b347ec54c96" /><Relationship Type="http://schemas.openxmlformats.org/officeDocument/2006/relationships/slide" Target="/ppt/slides/slide8.xml" Id="R69bd75a3fc5f4725" /><Relationship Type="http://schemas.openxmlformats.org/officeDocument/2006/relationships/slide" Target="/ppt/slides/slide9.xml" Id="R5a00f01b69c34755" /><Relationship Type="http://schemas.openxmlformats.org/officeDocument/2006/relationships/slide" Target="/ppt/slides/slide10.xml" Id="Rec4bda6850d0415f" /><Relationship Type="http://schemas.openxmlformats.org/officeDocument/2006/relationships/slide" Target="/ppt/slides/slide11.xml" Id="Rbe539165639e49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f66875a64642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c3b6018208408c" /><Relationship Type="http://schemas.openxmlformats.org/officeDocument/2006/relationships/notesMaster" Target="/ppt/notesMasters/notesMaster1.xml" Id="R38ff1cf5e77a4a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ae99f1db33b4ae4" /><Relationship Type="http://schemas.openxmlformats.org/officeDocument/2006/relationships/notesMaster" Target="/ppt/notesMasters/notesMaster1.xml" Id="R2705a9adca7a47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1f2a62aa5a469b" /><Relationship Type="http://schemas.openxmlformats.org/officeDocument/2006/relationships/notesMaster" Target="/ppt/notesMasters/notesMaster1.xml" Id="R866f0068da574d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564c02738442e3" /><Relationship Type="http://schemas.openxmlformats.org/officeDocument/2006/relationships/notesMaster" Target="/ppt/notesMasters/notesMaster1.xml" Id="Rba0e196c32fd41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f6517828b84b62" /><Relationship Type="http://schemas.openxmlformats.org/officeDocument/2006/relationships/notesMaster" Target="/ppt/notesMasters/notesMaster1.xml" Id="R1a24859b0d474e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63519f39af4758" /><Relationship Type="http://schemas.openxmlformats.org/officeDocument/2006/relationships/notesMaster" Target="/ppt/notesMasters/notesMaster1.xml" Id="R12df9b2be9e64fe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146efd7d674be3" /><Relationship Type="http://schemas.openxmlformats.org/officeDocument/2006/relationships/notesMaster" Target="/ppt/notesMasters/notesMaster1.xml" Id="Rc4c227305e544aa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c9d8f4f58e4c80" /><Relationship Type="http://schemas.openxmlformats.org/officeDocument/2006/relationships/notesMaster" Target="/ppt/notesMasters/notesMaster1.xml" Id="R98ecbb9a1b20409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8a765a801964dfe" /><Relationship Type="http://schemas.openxmlformats.org/officeDocument/2006/relationships/notesMaster" Target="/ppt/notesMasters/notesMaster1.xml" Id="R0bfd6dbb30924c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b52fbf1bf84122" /><Relationship Type="http://schemas.openxmlformats.org/officeDocument/2006/relationships/notesMaster" Target="/ppt/notesMasters/notesMaster1.xml" Id="R19ea98cafb8842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ff93d4d79a4ad9" /><Relationship Type="http://schemas.openxmlformats.org/officeDocument/2006/relationships/notesMaster" Target="/ppt/notesMasters/notesMaster1.xml" Id="R711cdd4d7b7947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3808481d3b41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b7da6312d34553" /><Relationship Type="http://schemas.openxmlformats.org/officeDocument/2006/relationships/slideLayout" Target="/ppt/slideLayouts/slideLayout1.xml" Id="R94813692f5434e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813692f5434e0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09e40064214b39" /><Relationship Type="http://schemas.openxmlformats.org/officeDocument/2006/relationships/image" Target="/ppt/media/image.png" Id="R55ae0a25412048e5" /><Relationship Type="http://schemas.openxmlformats.org/officeDocument/2006/relationships/notesSlide" Target="/ppt/notesSlides/notesSlide1.xml" Id="R15e608a12e3a44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61c5bf0cef4ab3" /><Relationship Type="http://schemas.openxmlformats.org/officeDocument/2006/relationships/notesSlide" Target="/ppt/notesSlides/notesSlide2.xml" Id="R3cd669ea610c4b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60b0b970bf4214" /><Relationship Type="http://schemas.openxmlformats.org/officeDocument/2006/relationships/notesSlide" Target="/ppt/notesSlides/notesSlide3.xml" Id="R39d476c1ac1149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4ef884d8634b8a" /><Relationship Type="http://schemas.openxmlformats.org/officeDocument/2006/relationships/notesSlide" Target="/ppt/notesSlides/notesSlide4.xml" Id="R2d24e5b86f2143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41cfa2728f4408" /><Relationship Type="http://schemas.openxmlformats.org/officeDocument/2006/relationships/notesSlide" Target="/ppt/notesSlides/notesSlide5.xml" Id="R0e36f33ad8d941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eac4a649e64a3d" /><Relationship Type="http://schemas.openxmlformats.org/officeDocument/2006/relationships/notesSlide" Target="/ppt/notesSlides/notesSlide6.xml" Id="R94d0fb26381e415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c46815c0f3467f" /><Relationship Type="http://schemas.openxmlformats.org/officeDocument/2006/relationships/notesSlide" Target="/ppt/notesSlides/notesSlide7.xml" Id="Redbc6da2c80b4af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64a8d1e0a74ca1" /><Relationship Type="http://schemas.openxmlformats.org/officeDocument/2006/relationships/notesSlide" Target="/ppt/notesSlides/notesSlide8.xml" Id="R5aad85469d90478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814681e9304143" /><Relationship Type="http://schemas.openxmlformats.org/officeDocument/2006/relationships/notesSlide" Target="/ppt/notesSlides/notesSlide9.xml" Id="Rdb3aeaa8357a4f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9c7f5559eb417c" /><Relationship Type="http://schemas.openxmlformats.org/officeDocument/2006/relationships/notesSlide" Target="/ppt/notesSlides/notesSlide10.xml" Id="R0310ed5c81044b1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15b8aa92194f6e" /><Relationship Type="http://schemas.openxmlformats.org/officeDocument/2006/relationships/notesSlide" Target="/ppt/notesSlides/notesSlide11.xml" Id="R39483cf0d90549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595B3F-DD54-49E9-B58C-A1D661A5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FABB0-C920-43C0-8EB1-6DA66E648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BD6B8E-2B35-4680-9786-FE0E75E79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Marketing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000C74-8F0A-4DC8-A129-1468544F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cafe grows weekday foot traffic with short-form posts, creator collabs, and story offers.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A40320-62F8-4499-9113-C11672B9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19FD63-8C64-4F59-89DF-7BBCC0E4B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B5AAEE-678D-4B9B-B8E1-B075FE495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7C7ECE-6A9B-4A38-AE58-CF8A20F84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ae0a25412048e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319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2FA4B4-D471-4BE9-84B4-014BF892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8B9EC8-799F-4DDC-981A-A3F14EF0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8DCD63-C1E6-42D5-82D6-1F98F8B6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7A70ED-AA4C-4E1B-9AC3-9C4F359D8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3A80C6-32CE-4E44-B666-FF7EBB0BA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marketing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FF14D7-D1CB-46A0-B3DC-5E2268E1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501065-544B-41AA-A4F1-64C30CFEB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A189B1-E3F1-4E1D-9FA1-BD8E06EC3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Goal &amp; Audience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EF56D2-F8A3-47D9-B333-893C2F837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42AA7F-3812-4191-B703-40D14914B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2A5BC-7354-4A16-91D1-AF46A803A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AA4D0B-428F-4E25-B4D4-0A563529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759778-F761-4EF7-A4B5-5BB1621A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FEB8E1-92C9-429E-B3F0-43A57076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D8AA4D-BDA6-41F5-ABEA-4BA400F1A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14E61F-0899-4CED-9224-2B7F2E2E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Tactics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8F20EC-8BDD-4777-AF98-3178102CD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weekly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54183D-F946-4431-BC7E-B10587CC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7FAA27-7A78-4E51-AA28-D4A32B1A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3677FD-9473-4DDD-B2C3-C08D03260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Results &amp; 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8A7862-459D-41AC-9066-09DB339F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Launch creator collabs</a:t>
            </a:r>
          </a:p>
        </p:txBody>
      </p:sp>
    </p:spTree>
    <p:extLst>
      <p:ext uri="{BB962C8B-B14F-4D97-AF65-F5344CB8AC3E}">
        <p14:creationId xmlns:p14="http://schemas.microsoft.com/office/powerpoint/2010/main" val="19622315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0552B8-051C-4F99-8400-352904C6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03C26F-2CCA-40EB-B027-6E009FB99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939C50-E416-4A84-A3AE-CE435E5A6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C5A72A-0EAC-4BC6-A346-8F8089C73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C30E9-771F-4F44-A412-FF694E975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daily content into steady community engagement.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048420-D75E-49DF-9092-208ED72A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3DF3B-9910-4C89-99C2-CD60D674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949416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7798E7-83FB-4650-B4D1-72BD9BB9F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EF5A12-638F-4AE4-B60F-DBC46C69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15F5A4-4607-4208-AF1D-B88CCA350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F3CCC0-CBB7-4357-8B13-D19311C34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1E274A-1791-4760-A516-0900707B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social media marketing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35E9D1-0ED0-4DEF-B865-996231D6C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2DD2E2-1AC9-4D80-90E1-8D781A76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1E2BCC-B51E-4B3D-9482-4944247B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928A1A-9E5C-46C6-BB09-40BE4B6AD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marketing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9879B0-66EE-4D1D-B524-17A7C49FE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96C10B-FE6A-471A-8F8C-331B53D9D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E10B27-D91F-41FF-AB87-3A1494856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625F18-1857-4F01-AE6A-9DA5CC2A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C28B4A-EF29-4F44-986A-2A3642B4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daily content into steady community…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46D927-63F1-4C9B-84FF-1B58B0238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362B16-B133-4583-BD32-2D057DD4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8537BB-8321-4C66-A62F-5E7ACA7C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909C67-EA95-43B9-B5A1-6F36C11D4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17BF1B-58BA-452C-9553-949A0393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Review audience response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324EC7-A638-47CF-A33B-CC58A228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441986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9FD044-FBEE-452A-A3FE-2CA7803B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E0B0E8-C90A-4226-9AEA-BF2000AB3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2FC1AE-DD2D-4478-B8AC-D6E1FA1FA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14636B-7B77-4F28-A296-F7B466DBF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90A695-AB82-4F56-A8CC-F9A2581B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84DAB-38F6-4B87-9F6E-796CFB65C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E0B03-98C5-4065-A95C-E66980FB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E43199-3A0C-43D6-A486-300A8126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39347D-9290-48D6-81AC-4399FFF5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FD1DD0-9CE2-4A7D-8A1C-7A3859A3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640D42-0FB2-4FA7-BA5E-D18ECA1B9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EEDAE9-239D-45C2-9081-139061D2C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EC9FCA-F877-4F39-9319-BBAE963F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2C25CD-F370-49C7-BFB9-A663285EE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6971F5-FF7D-4E2A-B506-5C92846FF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DF350F-5E51-44A2-B0A4-271AEDDDD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CAA8B6-83FD-4DE9-B88D-EC4DF1761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weekly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257822-A975-4791-8E7E-89A0B878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A8B6FA-8D69-4F28-929C-9C315817D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64941F-ED84-45F2-9572-3BCC2F0F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A74D4D-CCAA-4A95-BF49-56C9CC0B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creator collabs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264AA2-67C6-4F27-BEC0-FBDC73BB5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636840-58E9-4BFD-9897-26F27054F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77D2E6-9587-4E53-A0CC-7AEB145E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EE6069-86F5-44DA-A881-D12A595B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55E065-E44C-4C32-8D5F-50C6A03C5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649013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C96B06-293B-4067-93A6-2D6FB9E7B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3BDA8D-64EA-4063-9F34-5E23C43A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4CD808-6E85-4C8D-9463-C9B1FA783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10E3BD-5649-4F49-8654-57B037579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8D889B-F138-4CE1-A673-58F8706A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marketing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0DA2F8-5DE2-4EC9-A6E3-ECD55A755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6556E-A908-4A60-8B8D-4547A4508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7239FF-1813-4BAD-AB00-C02A1114E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7A3E0D-1417-48E4-9691-685B047F3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Inconsistent posting across platforms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E09AC0-1678-4892-AC84-62D6B3EA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380AA6-AF87-4E7A-B323-6A52D3373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Promotions feel too similar each week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A1F888-C928-4BED-9B14-D6F9F109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A12C5C-81D9-4621-81B4-69CEA0AF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Hard to tell which content sparks visits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D2E131-82EC-40A4-8B89-FB9AFFC7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697DCB-3D75-4208-BE5D-16F32EBE4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69426A-D5E9-4880-990B-371F1F1C6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069705-3CFF-4826-A601-CAC4A833E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steady mix of reels, stories, and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E8DBB6-3DB1-421F-8719-D8B0B479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20B76D-EA1A-4AA5-916B-9C369045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offers tied to daily cafe moments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4033CF-C8B9-4D59-8CB9-FDB93FCF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FECEAA-3BFE-4CF5-BCC9-1CE3B1C93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Better feedback on what the audience likes</a:t>
            </a:r>
          </a:p>
        </p:txBody>
      </p:sp>
    </p:spTree>
    <p:extLst>
      <p:ext uri="{BB962C8B-B14F-4D97-AF65-F5344CB8AC3E}">
        <p14:creationId xmlns:p14="http://schemas.microsoft.com/office/powerpoint/2010/main" val="2907744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8CE470-C6EA-4D78-97E5-A617FD64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1DF620-54A6-4645-AD20-9E3175C0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30877A-3FA0-4B80-BFFF-25766327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914241-B514-4CBF-B816-BEFEEA88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00675-6154-43B4-A0BB-50130F0E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E3C210-6C70-4114-943D-6ECF1A2B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79A367-9C84-474C-817A-CE0119F9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7AE73C-00AD-46F3-ADA9-F8C923AB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6A7D5D-F344-4F28-8485-6897B130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572A61-08A9-43BA-BFAF-B3697DAB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bring more nearby customers into the shop.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118239-9195-428A-AB3F-746B438C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A8363F-3F20-4A5E-9E7F-37290B163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FE6F69-3C81-4A16-B7AC-52BE3B720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18B0F4-B57E-4B43-B88F-CF285FA0B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0777F2-7B35-4140-BB33-38EA090DD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content themes and a posting rhythm the team can maintain.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07493D-04CB-4B08-9AD6-16F6AD7AA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A32608-9C99-4517-BBD5-40DA5F297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53D506-30B5-4235-A1E4-3B240C845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E1A968-0479-4BB5-8DF2-F28C420FB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15A558-AEA1-4AA8-AC3A-3C3963E41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posts that feel consistent, local, and easy to approve.</a:t>
            </a:r>
          </a:p>
        </p:txBody>
      </p:sp>
    </p:spTree>
    <p:extLst>
      <p:ext uri="{BB962C8B-B14F-4D97-AF65-F5344CB8AC3E}">
        <p14:creationId xmlns:p14="http://schemas.microsoft.com/office/powerpoint/2010/main" val="5670782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E4113E1-4E73-4A72-81FB-035F2CE87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552571-F216-4539-A411-F97BEAE37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50B20D-2429-4918-B3DC-45A474E8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5ADF0-FFC3-47B1-8877-EE0210F03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8C8915-DAF7-45D2-8FBB-1FE3A4AA6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061A1-F491-4EF0-B8D3-77AFF4A56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65FCA4-2726-40E4-90B2-BC91BB2C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760C97-8C29-4402-862F-E4B40D3F2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6A2C23-73F2-4808-A46E-168F704C8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2A1044-D772-421C-8D27-15504E26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4DF7DE-BD25-4F04-8975-2BC07BE8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8A0963-4F3D-4B4A-8BA6-0136CFF68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F1AA7F-ECD7-48F2-9DCD-4E7416C81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056A19-D580-46AE-A49E-5D0CBFA9D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085943-44E6-4F08-80DF-24381285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9A8A31-5DBD-4D6F-A1D1-D5F0590F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0CE68-E2B4-4D2D-B7BC-AE785AA12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C7A585-4103-46AF-8205-D1068D65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E77BDE-D3D4-4DAC-ABC9-90C3A5F7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4F719A-AD43-400C-A323-BB4B50864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8A55DE-9F1E-4596-B31C-9043E07A9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40B34A-A1D8-41C3-B56F-A3371C71E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1ADF6F-8111-458B-8F13-D0A2A5B46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weekly posts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A67612-80B9-4E67-BA00-43782734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69FCF8-711A-4578-A50D-398ABE2E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BF491D-54AA-49E0-B1E0-7E482198E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C086AF-C720-4663-B74F-C8BD6904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9A0CF30-5136-4CF2-A37C-CCA690CA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CA9AA4F-8A58-4D8F-9456-04113950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creator collabs</a:t>
            </a:r>
          </a:p>
        </p:txBody>
      </p:sp>
    </p:spTree>
    <p:extLst>
      <p:ext uri="{BB962C8B-B14F-4D97-AF65-F5344CB8AC3E}">
        <p14:creationId xmlns:p14="http://schemas.microsoft.com/office/powerpoint/2010/main" val="12333135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B6F3BF-F5DE-4394-9ED0-62768F04D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9CE6DE-6D93-4B6D-9B7E-708B78479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589FC4-7DA9-4DB3-80C6-965800DE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40538D-BFA9-4C79-B113-E0A55006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812252-CDF5-4E42-AF96-C5CBC88E8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0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marketing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F2C535-EC1A-443F-9126-91B41E29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7CD35D-CF46-4CB3-8FA8-5B4288094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8FB4A-9DA2-4CEA-B429-49DB8C5D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cafe turn everyday content into repeat visits?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55E545-6AF5-4F6B-9F9D-71322793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B9407-55CB-48AA-ADAA-45028BE73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3EE226-FCAF-42DC-BA7A-879D3F9FB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0A1E97-6904-492B-8032-EDD0B1930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94EA7E-19AC-42A6-A296-39740A00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67BD62-D8CA-4819-BC90-95A729A6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CF2F90-7D42-49D8-BBA3-6DE19971A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weekly posts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8AB27B-4942-4DCF-9A4C-CB6688AD0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12CD7F-B17D-4C74-A0EF-1D87EFC9E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F788DC-8B50-4D79-ADC6-A7CDC8AD9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</p:spTree>
    <p:extLst>
      <p:ext uri="{BB962C8B-B14F-4D97-AF65-F5344CB8AC3E}">
        <p14:creationId xmlns:p14="http://schemas.microsoft.com/office/powerpoint/2010/main" val="2617998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CAD32B-0968-446A-8D12-E43E26722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AC2367-D3B8-42AC-B622-88B0FAF77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AC5E94-A4BB-409F-8553-56CBC5D1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AEDE3-8255-4FE1-8D3F-E6AE57799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233B77-C610-441A-A5E4-548A58DE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marketing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58CE10-AD47-44DC-B514-6BF93503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82D52C-5420-497D-B047-01D421CC1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F2FE66-7D9B-43E7-B65C-6420260D1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3F202C-248C-47D9-82F5-CEF3EDDB6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81A162-CA97-4347-9309-B4BB9FA6E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64E2E9-2D62-44E6-A93E-3677B34C2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60C220-5BC7-4A55-9B75-31B4AE6A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2D9F3A-D64C-4FB2-B514-EDD2FEB0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F272C2-2256-4977-82F6-1B691A0AF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AAD606-9608-4F3C-9508-9EE42F72F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4C5CCF-7D77-497D-BDB9-7DBDE44F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8E46E-3B76-4A9A-8026-3629746F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809DBA-108C-4895-83D9-2D5CF7AEF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5B01EA-650A-4F94-8B64-0893C59D3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weekly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7E1BC8-1BEE-4695-9A09-E0A51A7B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A97557-BEC9-4C81-BDA0-7F95F4FB4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C19476-9172-463A-B247-A50932CE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F0C3D2-46CD-4787-A964-052BADA9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74F9DD-DD8C-4B60-9987-60F71DD6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00B36A-F5A1-42FB-8E00-7243B72A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110762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FBD4DB-7533-4901-BDEC-88CD7AF6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1AD97F-AB52-4654-8CA6-B32BB0AFA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F0A491-CE2B-4F82-8DA8-2A0094426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Small posts, clear offers, real community.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73497A-6DF3-479B-888A-12A0C25C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B775C6-0860-4D6A-85D4-9A344969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E31201-B225-4E57-9A4E-CC4A6AD7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561BA-DFB8-46C7-A269-944EBA802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992982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2026-10-01T23:32:32.9550000Z</dcterms:created>
  <dcterms:modified xsi:type="dcterms:W3CDTF">2026-10-01T23:32:32.9550000Z</dcterms:modified>
</coreProperties>
</file>