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1ed77b65e448fe" /><Relationship Type="http://schemas.openxmlformats.org/officeDocument/2006/relationships/extended-properties" Target="/docProps/app.xml" Id="R45833a6197a94597" /><Relationship Type="http://schemas.openxmlformats.org/officeDocument/2006/relationships/officeDocument" Target="/ppt/presentation.xml" Id="Rc8632bb92de34c4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0937d2d529f4d61"/>
  </p:sldMasterIdLst>
  <p:notesMasterIdLst>
    <p:notesMasterId xmlns:r="http://schemas.openxmlformats.org/officeDocument/2006/relationships" r:id="R1c1703513d054b8b"/>
  </p:notesMasterIdLst>
  <p:sldIdLst>
    <p:sldId xmlns:r="http://schemas.openxmlformats.org/officeDocument/2006/relationships" id="256" r:id="R0e4b60af35104b5f"/>
    <p:sldId xmlns:r="http://schemas.openxmlformats.org/officeDocument/2006/relationships" id="257" r:id="R00987451d0284f16"/>
    <p:sldId xmlns:r="http://schemas.openxmlformats.org/officeDocument/2006/relationships" id="258" r:id="Rcc48fe89d0124bff"/>
    <p:sldId xmlns:r="http://schemas.openxmlformats.org/officeDocument/2006/relationships" id="259" r:id="R4ff0143cca2f4e9a"/>
    <p:sldId xmlns:r="http://schemas.openxmlformats.org/officeDocument/2006/relationships" id="260" r:id="Rd0be0613408b4873"/>
    <p:sldId xmlns:r="http://schemas.openxmlformats.org/officeDocument/2006/relationships" id="261" r:id="Rf874913fd0bf4c00"/>
    <p:sldId xmlns:r="http://schemas.openxmlformats.org/officeDocument/2006/relationships" id="262" r:id="Rcf7ba67dc37c4230"/>
    <p:sldId xmlns:r="http://schemas.openxmlformats.org/officeDocument/2006/relationships" id="263" r:id="R9661eb64b7944216"/>
    <p:sldId xmlns:r="http://schemas.openxmlformats.org/officeDocument/2006/relationships" id="264" r:id="Rbb5d3d1c38b54a9e"/>
    <p:sldId xmlns:r="http://schemas.openxmlformats.org/officeDocument/2006/relationships" id="265" r:id="Rabd62680192645b4"/>
    <p:sldId xmlns:r="http://schemas.openxmlformats.org/officeDocument/2006/relationships" id="266" r:id="R82629c8fd96b444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9d6a5d2c164729" /><Relationship Type="http://schemas.openxmlformats.org/officeDocument/2006/relationships/slideMaster" Target="/ppt/slideMasters/slideMaster1.xml" Id="R50937d2d529f4d61" /><Relationship Type="http://schemas.openxmlformats.org/officeDocument/2006/relationships/notesMaster" Target="/ppt/notesMasters/notesMaster1.xml" Id="R1c1703513d054b8b" /><Relationship Type="http://schemas.openxmlformats.org/officeDocument/2006/relationships/presProps" Target="/ppt/presProps.xml" Id="R753ccc8a171b4f2b" /><Relationship Type="http://schemas.openxmlformats.org/officeDocument/2006/relationships/tableStyles" Target="/ppt/tableStyles.xml" Id="R024e20f744684a68" /><Relationship Type="http://schemas.openxmlformats.org/officeDocument/2006/relationships/slide" Target="/ppt/slides/slide1.xml" Id="R0e4b60af35104b5f" /><Relationship Type="http://schemas.openxmlformats.org/officeDocument/2006/relationships/slide" Target="/ppt/slides/slide2.xml" Id="R00987451d0284f16" /><Relationship Type="http://schemas.openxmlformats.org/officeDocument/2006/relationships/slide" Target="/ppt/slides/slide3.xml" Id="Rcc48fe89d0124bff" /><Relationship Type="http://schemas.openxmlformats.org/officeDocument/2006/relationships/slide" Target="/ppt/slides/slide4.xml" Id="R4ff0143cca2f4e9a" /><Relationship Type="http://schemas.openxmlformats.org/officeDocument/2006/relationships/slide" Target="/ppt/slides/slide5.xml" Id="Rd0be0613408b4873" /><Relationship Type="http://schemas.openxmlformats.org/officeDocument/2006/relationships/slide" Target="/ppt/slides/slide6.xml" Id="Rf874913fd0bf4c00" /><Relationship Type="http://schemas.openxmlformats.org/officeDocument/2006/relationships/slide" Target="/ppt/slides/slide7.xml" Id="Rcf7ba67dc37c4230" /><Relationship Type="http://schemas.openxmlformats.org/officeDocument/2006/relationships/slide" Target="/ppt/slides/slide8.xml" Id="R9661eb64b7944216" /><Relationship Type="http://schemas.openxmlformats.org/officeDocument/2006/relationships/slide" Target="/ppt/slides/slide9.xml" Id="Rbb5d3d1c38b54a9e" /><Relationship Type="http://schemas.openxmlformats.org/officeDocument/2006/relationships/slide" Target="/ppt/slides/slide10.xml" Id="Rabd62680192645b4" /><Relationship Type="http://schemas.openxmlformats.org/officeDocument/2006/relationships/slide" Target="/ppt/slides/slide11.xml" Id="R82629c8fd96b444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82a2e9e6e0a4da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1e1b06d0f994327" /><Relationship Type="http://schemas.openxmlformats.org/officeDocument/2006/relationships/notesMaster" Target="/ppt/notesMasters/notesMaster1.xml" Id="R5b8ce1143c96403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34c021b93454171" /><Relationship Type="http://schemas.openxmlformats.org/officeDocument/2006/relationships/notesMaster" Target="/ppt/notesMasters/notesMaster1.xml" Id="R2763192784124d0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c5af08bb4c3431e" /><Relationship Type="http://schemas.openxmlformats.org/officeDocument/2006/relationships/notesMaster" Target="/ppt/notesMasters/notesMaster1.xml" Id="Rc3f89610178e45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bf46b4e1fe444bd" /><Relationship Type="http://schemas.openxmlformats.org/officeDocument/2006/relationships/notesMaster" Target="/ppt/notesMasters/notesMaster1.xml" Id="Rc0a30f733d9c443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ebeb6f77b2540aa" /><Relationship Type="http://schemas.openxmlformats.org/officeDocument/2006/relationships/notesMaster" Target="/ppt/notesMasters/notesMaster1.xml" Id="Ra8906760661f4a7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13e887db1e540c1" /><Relationship Type="http://schemas.openxmlformats.org/officeDocument/2006/relationships/notesMaster" Target="/ppt/notesMasters/notesMaster1.xml" Id="R3d21adfa8ef14c6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eb5bee475e14ac1" /><Relationship Type="http://schemas.openxmlformats.org/officeDocument/2006/relationships/notesMaster" Target="/ppt/notesMasters/notesMaster1.xml" Id="R6c7a319966174ff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14b29a4f8444c85" /><Relationship Type="http://schemas.openxmlformats.org/officeDocument/2006/relationships/notesMaster" Target="/ppt/notesMasters/notesMaster1.xml" Id="R68236594b005445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80488c85c54d53" /><Relationship Type="http://schemas.openxmlformats.org/officeDocument/2006/relationships/notesMaster" Target="/ppt/notesMasters/notesMaster1.xml" Id="R97c0d6e4938e4e7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5f8f19b7efa94156" /><Relationship Type="http://schemas.openxmlformats.org/officeDocument/2006/relationships/notesMaster" Target="/ppt/notesMasters/notesMaster1.xml" Id="Ra70afbfef8d046d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ee1d5bc7d904b72" /><Relationship Type="http://schemas.openxmlformats.org/officeDocument/2006/relationships/notesMaster" Target="/ppt/notesMasters/notesMaster1.xml" Id="Rba7865d5559940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40233a3a31345c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3b2b014c6034567" /><Relationship Type="http://schemas.openxmlformats.org/officeDocument/2006/relationships/slideLayout" Target="/ppt/slideLayouts/slideLayout1.xml" Id="Re615d6befe634d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615d6befe634d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2c7918fdc84e51" /><Relationship Type="http://schemas.openxmlformats.org/officeDocument/2006/relationships/image" Target="/ppt/media/image.png" Id="R5d4b033d9a734695" /><Relationship Type="http://schemas.openxmlformats.org/officeDocument/2006/relationships/notesSlide" Target="/ppt/notesSlides/notesSlide1.xml" Id="R56f2e3bafb7c4b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d74591ed2411c" /><Relationship Type="http://schemas.openxmlformats.org/officeDocument/2006/relationships/notesSlide" Target="/ppt/notesSlides/notesSlide2.xml" Id="R822d6eb8073b4f2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f4e92c87d9413e" /><Relationship Type="http://schemas.openxmlformats.org/officeDocument/2006/relationships/notesSlide" Target="/ppt/notesSlides/notesSlide3.xml" Id="R60a6ad885f7e4f7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3b969ed0bb42e9" /><Relationship Type="http://schemas.openxmlformats.org/officeDocument/2006/relationships/notesSlide" Target="/ppt/notesSlides/notesSlide4.xml" Id="Rf44c49ea73da4d7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1e8474860e4cfe" /><Relationship Type="http://schemas.openxmlformats.org/officeDocument/2006/relationships/notesSlide" Target="/ppt/notesSlides/notesSlide5.xml" Id="R500a538339b6492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f4c01b38da4785" /><Relationship Type="http://schemas.openxmlformats.org/officeDocument/2006/relationships/notesSlide" Target="/ppt/notesSlides/notesSlide6.xml" Id="R5a545639d5624a8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ff3f2c96b46a3" /><Relationship Type="http://schemas.openxmlformats.org/officeDocument/2006/relationships/notesSlide" Target="/ppt/notesSlides/notesSlide7.xml" Id="Ra9e4e12ac53740d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49b53e70d4b72" /><Relationship Type="http://schemas.openxmlformats.org/officeDocument/2006/relationships/notesSlide" Target="/ppt/notesSlides/notesSlide8.xml" Id="Raad93602edd64f44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64fc9d969b4e85" /><Relationship Type="http://schemas.openxmlformats.org/officeDocument/2006/relationships/notesSlide" Target="/ppt/notesSlides/notesSlide9.xml" Id="Ra987ff9f5fb04c0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119f97e5644b7a" /><Relationship Type="http://schemas.openxmlformats.org/officeDocument/2006/relationships/notesSlide" Target="/ppt/notesSlides/notesSlide10.xml" Id="R3f7f0157c189480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9b8f354d6a4148" /><Relationship Type="http://schemas.openxmlformats.org/officeDocument/2006/relationships/notesSlide" Target="/ppt/notesSlides/notesSlide11.xml" Id="R73d6837a25cf4c3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B4426E-7084-470B-8C5E-1559156E6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4E6535-6C66-409A-A6C4-93599AD77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9B695D-4018-44C0-9F7E-3816B04A3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Social Media Marketing Video Marketer Marketing Agency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934413-222D-47D1-BBB8-4C8C0BB2E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local café turns short videos into steady weekend foot traffic.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ED1DAE-AE8C-4D1D-8585-105135538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834357-F903-4BA3-9662-A6D4D30BB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E0CBD7-304F-412F-989E-D2DA84D3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18A8532-4CD3-486B-ADD1-9EE6EFAC4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4b033d9a734695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65977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448142-8FC4-4D2C-A2D8-436E67B82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AE14C2-8837-4A85-9385-319BA53B8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C836D-8962-471E-AC41-721ED13E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2B7E8E-599C-41DC-AFCF-30BB713C2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66AA2E-BF23-490A-A5E0-FE35A242D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video marketer mar…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426C53-833E-4FBD-BDC0-2281CD523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BD5422-A068-45DD-BE5A-31E650EA0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FE5EC5-0725-473B-A72B-8BF977C4C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Brand Snapshot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AA5DB-E5BC-49DA-9B5A-BF157190F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Audit current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5C0E32-F718-46DE-B51E-2077523DC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787A2DA-9824-41CD-9024-C42EB3BD7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02FF5F-0E60-4E22-8000-9CD978691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070A01-8E4F-4D7F-A17D-595D0888B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85F818-5531-42D5-A21F-079942015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8CEE10D-6777-46C3-A549-B02749A13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33F520-EBAC-4239-9FD1-179CDF884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Week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2C25FE-6C8B-412F-8924-1F460184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Film weekly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9434AA-A3EC-4816-AF3F-C3815C927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FB4BB1-96E1-4AE8-907B-A61181EA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4078D5-EFE1-429C-8DA0-91C74EB14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Results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F7C8B93-A760-405A-A475-64D4AFEC7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Test hooks and captions</a:t>
            </a:r>
          </a:p>
        </p:txBody>
      </p:sp>
    </p:spTree>
    <p:extLst>
      <p:ext uri="{BB962C8B-B14F-4D97-AF65-F5344CB8AC3E}">
        <p14:creationId xmlns:p14="http://schemas.microsoft.com/office/powerpoint/2010/main" val="19797144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52EF78-AA0D-43BA-89A4-29D3A9108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3A4394-0C78-49C0-81F6-3C52D55F8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E9BA2D-8D0E-4BAF-9D01-C6421B870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796F9E-4831-40DD-9D70-873555EA3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30496-F9ED-475B-8EFC-BC4E585F2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Short-form clips that turn views into visits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4FE350-9F1D-4F3B-B8F8-7C0918564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91235D-7C82-4F70-874E-A6E39F4C4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42884183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CBAB485-1C42-436E-B6C1-8A05279B6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26BC70-A8F1-4759-AD7A-50B033CF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C6B4EAE-9550-493E-A178-088EBC2D3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77B8EE-8C21-43A6-8E5E-3B802A9A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ACC958-D3A0-40D0-A277-6812D59C0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social media marketing video marketer mar…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1F929B-230D-4AD9-8C80-3B90641C2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645C06-5FF2-4F89-8211-5CC0FCE58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1DF44E4-6A62-4D06-BA34-36394398F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6C2D29-C737-403F-BF31-CD1C74EC9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video marketer mar…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506B88-0153-40C0-86E1-36F4A0615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3F52FE-C3D2-4CE1-AD6E-ED0ED92CB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A57B9E-C476-4BDE-B72D-FA3830A57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89BAA8-0FEC-4F8A-A43F-1F53C298F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685DB6-FF24-4E7F-88A8-E42E395E6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Short-form clips that turn views into vis…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BEC8C6-63CB-419D-902A-73DA9E4CC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0DFF49-3AB9-4C84-AD24-C40BE04C6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AB83AB-226D-49A4-8DDF-66732B993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F2E3C8-9CA1-4700-96C9-3487DA75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A6AFDF-828C-4B03-8197-24F2CC251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Refine from comments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96809D-6C7A-4BA4-A784-C43614ACF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4278622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CF59BAF-97C6-497A-A7BB-20B1830CCD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D13782-D92C-4F45-82FC-19DE61D1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095DDD-381C-465D-B187-80AC0E2BD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58CBCA-0C67-4041-A892-419A38ACC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4758A6-C873-46D9-B29D-1D72CB8CC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6D951D-546C-43FB-80CE-BEF0E0B5B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E65057-4243-4946-AB4A-EB09C25F3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7DBAAB-9110-431F-AFB2-D5491367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EBFBE73-DD73-4FD0-AAFE-4FD304A8E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Audit current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9438C4-E742-40B5-9133-8F9D7EE6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3E0053-4438-4A85-90D6-EDC3940D7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3FFA6F-E4C9-476C-A127-304CC57C8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2B6922-FE2C-4531-92C2-165AEE9E6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76D037-797D-470F-9FA1-3A453718F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8F9BAC-256F-4DA1-B049-B4F24610D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E36CA8-F998-449E-B8D0-7B40802AA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F10343-BCEF-4ABE-B529-37E773020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weekly clips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018361-8BAC-40ED-8D90-9E28AD999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843AA0-F5F9-40D0-9650-DECF6FC94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3F52FD-61DA-42A8-B5A8-61BEA7140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22EAF7-C01E-4E83-9B56-3C89F9E0F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hooks and captions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B585DE3-B0F6-4244-BEBC-5AE6FC6A0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F654FDE-95E0-4A8D-856D-D92A07CB4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DF78FD9-B0D5-4F47-B5EA-55ECE0E3E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27FDE2ED-ED18-4B53-8D7D-B89AF0056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from comments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422CA90-85D1-4AAE-83D6-92438B51E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8659661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B44FE3C-81CC-44D2-9EF0-404C4B290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0A7CE1-AA58-4628-A58E-EB566A4B7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3C4F22-D49C-4E2C-A09B-D6D433F6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A7DB6E-8ACA-4ED8-AA3A-604666A4F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051BC4-2A6F-495C-9117-668CF7A2B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video marketer mar…: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EB1F631-C2F6-412E-97B7-208D6E6BD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8DE5F5-F122-4A14-A2AC-ED2DBAC86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0693EB-7D3C-434D-8473-7D6A4F21F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47138E-2051-40FA-92CB-18E8DF4F1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feel random and inconsistent.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B5EF0-92CF-49C2-91AD-4B3D5068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995817-E432-4AC9-97FE-057A408B0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Videos get views but few inquiries.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CA213C-1CEC-4750-8C67-891FDE1AF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D5DC08-CE78-45EF-A469-9546425A8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The team lacks a repeatable posting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5E7BBA-6ABA-4283-9877-A07C7E296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8C0713-A2FE-446A-AEB8-DB47AD2B2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26B2CF-AE92-4A5D-99F8-5A3882B75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90AAD2-A1BE-4D6D-B65E-6EC55E37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follows a clear weekly theme.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C4A944-5EE0-4024-91D0-17B1D8287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92A815F-7584-41F6-BF4A-C139E45D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video has one focused call to action.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014E36-451C-4859-BE3F-122203EA3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C91045-915D-4BA0-A2A9-E646218C2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and improve faster.</a:t>
            </a:r>
          </a:p>
        </p:txBody>
      </p:sp>
    </p:spTree>
    <p:extLst>
      <p:ext uri="{BB962C8B-B14F-4D97-AF65-F5344CB8AC3E}">
        <p14:creationId xmlns:p14="http://schemas.microsoft.com/office/powerpoint/2010/main" val="134107894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22F298-BAD0-4028-B0BC-4EE745979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E86BC-14EB-4562-B1D9-167AACA405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88971A6-EEE1-411F-9E43-DE47EF37B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D7A7B3-45CD-4097-8126-AB19DBE6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8D0967-9089-45C7-9D80-667A3E9B5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1D4D00-7F61-4C52-930E-77AFA9B1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45DEEA-6A8C-41AD-B313-446641789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D4EF49-1C04-42B4-BFFB-A65C009ED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F1C194-6BFB-41F1-9CC1-8B288D271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9FFFF7-0AE8-4871-91EF-D399F9F5A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more local customers without relying on constant discounts.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C00B44-818E-4831-843C-BEF150A4A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BDDCDE-D990-461A-8699-6A02FCA93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63D907-1E05-42BA-9204-1815CA8FC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F62188-000B-4E34-90CA-D70A9B590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DB6401-4265-4A22-94FC-60772816A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workflow for planning, filming, and posting.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38BE78-164A-45B8-A551-1B4462FC9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5C79C36-8E4B-4690-B1D4-BF909633F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9B3181-87B6-42F4-BAFD-3D93042DD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BDCC98-4BF7-4AE6-ACBB-1655D79FA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AGENCY CLIENT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7A99845-6D19-4307-9CA6-7C1A23C28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clear creative direction and measurable campaign goals.</a:t>
            </a:r>
          </a:p>
        </p:txBody>
      </p:sp>
    </p:spTree>
    <p:extLst>
      <p:ext uri="{BB962C8B-B14F-4D97-AF65-F5344CB8AC3E}">
        <p14:creationId xmlns:p14="http://schemas.microsoft.com/office/powerpoint/2010/main" val="82573643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32058873-20AB-4C99-84A8-90E8C20E3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4117B7-3595-46A8-B9BF-9A867A848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FCD6D2-2D4B-47FE-BF71-2488A3013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C0D25E-70B2-402C-BB4B-0F1404BA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011085-023D-4114-A011-B02BF23F9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D8C54E-E51D-42C1-9468-5255DA328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4F7525-1A16-493A-9AC3-A3292AE7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950EB8-FC62-4619-AC98-B6F7A8AAB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C28C73A-3F0A-4A8B-91A3-C86F4B575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BAEB43-5805-4BB3-B0C9-3C7D558D9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41D052E-95AC-4B32-B1D8-474A859A9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Audit current content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88824-C353-4A96-B491-EDC91C2E1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8BBB47-AC64-4EAA-855E-C6F4FDA2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80DBC5-80A9-40FA-818C-EBF40E510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F284F4-4058-4C9B-BC2A-B6A5E99B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E62E71-81A2-414D-93CD-01BE42BD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95C5BB-05F1-4949-A580-E1A28E4C8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C8CA4E-219F-49FE-8CE5-944F23634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16751F-78FF-476C-953F-C2524E325E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AF8003-9371-4B61-A604-10BF21AF1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7630ADB-3FA9-4B92-BE33-4AD879FA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A63BADA-037A-42AF-BA43-2C816034D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681EC96-3BB3-41CC-A053-582F05DF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weekly clips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7347B8E-C102-48A2-AD8D-1BBC14F77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A707CF-C26D-46CF-AD6C-6A7C0135A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7991F46-E9D5-4AA7-B4CF-0502673F1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C542CDB-FA2C-496D-96D7-053A073EB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DEEE248-CC58-4832-93AE-828C86997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2CA0AB5-479B-4EBE-92ED-8C3E596BB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662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Test hooks and captions</a:t>
            </a:r>
          </a:p>
        </p:txBody>
      </p:sp>
    </p:spTree>
    <p:extLst>
      <p:ext uri="{BB962C8B-B14F-4D97-AF65-F5344CB8AC3E}">
        <p14:creationId xmlns:p14="http://schemas.microsoft.com/office/powerpoint/2010/main" val="432036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2C24A39-AE7D-4B19-A88E-69749AC3B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7943D0-3B5D-42AA-9EC6-A7B7A9237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EE2FBB-944B-4A79-BAA2-F2163AC7C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15DEDE-9BCA-4ECB-9354-5952C45D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4ED99F-0952-4E40-8B26-35C9EC1DC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23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video marketer mar…: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DA208-ACC0-4120-9E28-74BC2849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9C6915-E41B-49F6-9D79-2C1B57B52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35C2FC-9CCB-46FE-8746-2BB70A498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neighborhood café use short videos to drive more weekend visits?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7ED8FB-083C-42BC-BE26-14F6D022D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B50002-89D3-485D-86A7-EDE01E253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008E8F7-0E15-4D12-94C8-D07326E35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2BB6E37-F6F4-46DB-B4BD-F3CE4C216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2AABFB-783D-4386-941B-AE90E6E7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6364DC-DDEF-4138-8622-4E6AEB9FE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AD16331-8C26-4CD8-9DA3-9D1003A58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Film weekly clips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1C16BE-6F5F-4382-BC41-C6D89416FA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D0EB20-FF03-4517-88E2-D0B078E9C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7B0A9F-A766-4648-AB97-E9C3417EF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Refine from comments</a:t>
            </a:r>
          </a:p>
        </p:txBody>
      </p:sp>
    </p:spTree>
    <p:extLst>
      <p:ext uri="{BB962C8B-B14F-4D97-AF65-F5344CB8AC3E}">
        <p14:creationId xmlns:p14="http://schemas.microsoft.com/office/powerpoint/2010/main" val="119144163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BBA8AB8-5045-4920-A06B-2B2B82668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F87387-B28B-4E3A-BE95-19418D515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654F27-EA25-4ADD-8129-6026A02A4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155C7F-574D-4A0E-94E4-E59701DFC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C0F29A-5C44-43D2-A10A-CB4E613E9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46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social media marketing video marketer mar…: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A6891-9616-4128-8D37-75005D17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A7AFA4-9D94-4788-8889-C501CC65B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DA8BEE-E411-4C05-9599-72659325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123D08-D28D-441F-B991-C5828DA8E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Audit current content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EBB429-53D1-4F61-82E6-010DE8AAD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B9700B1-E5BA-4C8D-8241-86347F562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DA1194-9B50-4BAC-8A4B-D89DA604B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CA49AF-31F2-4C14-B657-662FE57B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957302-C0C8-4915-801F-E9BC119C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Define one audience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3151ED-D065-4CD3-99C2-6385D41B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5BABAA-A0A2-44A5-B592-C04B12577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455F1-D9B8-4342-B927-7CF11DF9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6E08E4-12BB-4EA7-A689-6BD2D72FA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11AEDA-DE39-474C-B420-B373890D6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Film weekly clips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846BDD0-0A69-4ABD-BF70-40D20CFB6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295D2C-64F8-414D-95B3-94FE4849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FD6161-B435-44F6-AA23-510F2BC39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8AC2EF-707B-4F59-8D31-22037FB78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676850-6E5A-40F5-A915-4F57B46FA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Refine from comments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A7510CC-0BFA-4FA2-8679-F83E97D8D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1511396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D1A5F4-D5FB-4CE3-A4B2-A3516D812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622215-0907-4D40-90FD-2C113D267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EB3CA31-B1F8-4F2D-ABC0-22EEB4E53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casual viewers into regular customers.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BB6120-38C6-4F1F-8D1B-29C57E3CD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CDAC24-C101-4A36-B9E8-C8CB732B0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B3B90C-3918-44FC-BF90-79FF4CCB8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258D7A4-75AB-4E9D-82D3-9EFA09619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2480323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2026-10-01T06:32:51.7490000Z</dcterms:created>
  <dcterms:modified xsi:type="dcterms:W3CDTF">2026-10-01T06:32:51.7490000Z</dcterms:modified>
</coreProperties>
</file>