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426bba68594c71" /><Relationship Type="http://schemas.openxmlformats.org/officeDocument/2006/relationships/extended-properties" Target="/docProps/app.xml" Id="R3c1fc58fc6db417a" /><Relationship Type="http://schemas.openxmlformats.org/officeDocument/2006/relationships/officeDocument" Target="/ppt/presentation.xml" Id="R182ce31b092747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8973987db24f8e"/>
  </p:sldMasterIdLst>
  <p:notesMasterIdLst>
    <p:notesMasterId xmlns:r="http://schemas.openxmlformats.org/officeDocument/2006/relationships" r:id="Rafee01da3edc4ad4"/>
  </p:notesMasterIdLst>
  <p:sldIdLst>
    <p:sldId xmlns:r="http://schemas.openxmlformats.org/officeDocument/2006/relationships" id="256" r:id="Rca5709181b4d4b21"/>
    <p:sldId xmlns:r="http://schemas.openxmlformats.org/officeDocument/2006/relationships" id="257" r:id="R8371b0af7c614f06"/>
    <p:sldId xmlns:r="http://schemas.openxmlformats.org/officeDocument/2006/relationships" id="258" r:id="Rf8cbf9515e39464f"/>
    <p:sldId xmlns:r="http://schemas.openxmlformats.org/officeDocument/2006/relationships" id="259" r:id="R1b01360918aa4a87"/>
    <p:sldId xmlns:r="http://schemas.openxmlformats.org/officeDocument/2006/relationships" id="260" r:id="Rc828d4d394144391"/>
    <p:sldId xmlns:r="http://schemas.openxmlformats.org/officeDocument/2006/relationships" id="261" r:id="Rd163afe22cab43c9"/>
    <p:sldId xmlns:r="http://schemas.openxmlformats.org/officeDocument/2006/relationships" id="262" r:id="R891901e6ca034ac9"/>
    <p:sldId xmlns:r="http://schemas.openxmlformats.org/officeDocument/2006/relationships" id="263" r:id="R9abf43ea226d491b"/>
    <p:sldId xmlns:r="http://schemas.openxmlformats.org/officeDocument/2006/relationships" id="264" r:id="R4646de85ed2a4f21"/>
    <p:sldId xmlns:r="http://schemas.openxmlformats.org/officeDocument/2006/relationships" id="265" r:id="Rec0d32b431d84392"/>
    <p:sldId xmlns:r="http://schemas.openxmlformats.org/officeDocument/2006/relationships" id="266" r:id="R4da2e52e5a474b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b85df4799f4e11" /><Relationship Type="http://schemas.openxmlformats.org/officeDocument/2006/relationships/slideMaster" Target="/ppt/slideMasters/slideMaster1.xml" Id="Rb88973987db24f8e" /><Relationship Type="http://schemas.openxmlformats.org/officeDocument/2006/relationships/notesMaster" Target="/ppt/notesMasters/notesMaster1.xml" Id="Rafee01da3edc4ad4" /><Relationship Type="http://schemas.openxmlformats.org/officeDocument/2006/relationships/presProps" Target="/ppt/presProps.xml" Id="R7852163c730d4a6b" /><Relationship Type="http://schemas.openxmlformats.org/officeDocument/2006/relationships/tableStyles" Target="/ppt/tableStyles.xml" Id="R774b3e6bce18438a" /><Relationship Type="http://schemas.openxmlformats.org/officeDocument/2006/relationships/slide" Target="/ppt/slides/slide1.xml" Id="Rca5709181b4d4b21" /><Relationship Type="http://schemas.openxmlformats.org/officeDocument/2006/relationships/slide" Target="/ppt/slides/slide2.xml" Id="R8371b0af7c614f06" /><Relationship Type="http://schemas.openxmlformats.org/officeDocument/2006/relationships/slide" Target="/ppt/slides/slide3.xml" Id="Rf8cbf9515e39464f" /><Relationship Type="http://schemas.openxmlformats.org/officeDocument/2006/relationships/slide" Target="/ppt/slides/slide4.xml" Id="R1b01360918aa4a87" /><Relationship Type="http://schemas.openxmlformats.org/officeDocument/2006/relationships/slide" Target="/ppt/slides/slide5.xml" Id="Rc828d4d394144391" /><Relationship Type="http://schemas.openxmlformats.org/officeDocument/2006/relationships/slide" Target="/ppt/slides/slide6.xml" Id="Rd163afe22cab43c9" /><Relationship Type="http://schemas.openxmlformats.org/officeDocument/2006/relationships/slide" Target="/ppt/slides/slide7.xml" Id="R891901e6ca034ac9" /><Relationship Type="http://schemas.openxmlformats.org/officeDocument/2006/relationships/slide" Target="/ppt/slides/slide8.xml" Id="R9abf43ea226d491b" /><Relationship Type="http://schemas.openxmlformats.org/officeDocument/2006/relationships/slide" Target="/ppt/slides/slide9.xml" Id="R4646de85ed2a4f21" /><Relationship Type="http://schemas.openxmlformats.org/officeDocument/2006/relationships/slide" Target="/ppt/slides/slide10.xml" Id="Rec0d32b431d84392" /><Relationship Type="http://schemas.openxmlformats.org/officeDocument/2006/relationships/slide" Target="/ppt/slides/slide11.xml" Id="R4da2e52e5a474b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03a58748db47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9cc170ea5e4123" /><Relationship Type="http://schemas.openxmlformats.org/officeDocument/2006/relationships/notesMaster" Target="/ppt/notesMasters/notesMaster1.xml" Id="R56aedd58d3d34a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89fe7cffed4463" /><Relationship Type="http://schemas.openxmlformats.org/officeDocument/2006/relationships/notesMaster" Target="/ppt/notesMasters/notesMaster1.xml" Id="R7f96ed2a21eb40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aa52dec141402b" /><Relationship Type="http://schemas.openxmlformats.org/officeDocument/2006/relationships/notesMaster" Target="/ppt/notesMasters/notesMaster1.xml" Id="R01d800cafcea42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6ef0d6823141ff" /><Relationship Type="http://schemas.openxmlformats.org/officeDocument/2006/relationships/notesMaster" Target="/ppt/notesMasters/notesMaster1.xml" Id="Re5ca1ebaede844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f8bccd18664536" /><Relationship Type="http://schemas.openxmlformats.org/officeDocument/2006/relationships/notesMaster" Target="/ppt/notesMasters/notesMaster1.xml" Id="Rc96ea777655641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a6d982283f4db8" /><Relationship Type="http://schemas.openxmlformats.org/officeDocument/2006/relationships/notesMaster" Target="/ppt/notesMasters/notesMaster1.xml" Id="R009fcc3303824e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561313a9c74908" /><Relationship Type="http://schemas.openxmlformats.org/officeDocument/2006/relationships/notesMaster" Target="/ppt/notesMasters/notesMaster1.xml" Id="R9415b7ad6a4d44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5d09270476434f" /><Relationship Type="http://schemas.openxmlformats.org/officeDocument/2006/relationships/notesMaster" Target="/ppt/notesMasters/notesMaster1.xml" Id="R2c8b6b44c89b41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672382c14b404f" /><Relationship Type="http://schemas.openxmlformats.org/officeDocument/2006/relationships/notesMaster" Target="/ppt/notesMasters/notesMaster1.xml" Id="R84e5e3b237bf4b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24b38a3dba413c" /><Relationship Type="http://schemas.openxmlformats.org/officeDocument/2006/relationships/notesMaster" Target="/ppt/notesMasters/notesMaster1.xml" Id="Rb5c9561854c943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f8ff265cab4052" /><Relationship Type="http://schemas.openxmlformats.org/officeDocument/2006/relationships/notesMaster" Target="/ppt/notesMasters/notesMaster1.xml" Id="R5d341ae6f8c34b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d4f7c4a66641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9bc5c8329b43a0" /><Relationship Type="http://schemas.openxmlformats.org/officeDocument/2006/relationships/slideLayout" Target="/ppt/slideLayouts/slideLayout1.xml" Id="R35e66f64fd8148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e66f64fd8148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15fa1003894415" /><Relationship Type="http://schemas.openxmlformats.org/officeDocument/2006/relationships/image" Target="/ppt/media/image.png" Id="R51ce40640e2940a6" /><Relationship Type="http://schemas.openxmlformats.org/officeDocument/2006/relationships/notesSlide" Target="/ppt/notesSlides/notesSlide1.xml" Id="R9ee9310368c34f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0576dd7bf4a75" /><Relationship Type="http://schemas.openxmlformats.org/officeDocument/2006/relationships/notesSlide" Target="/ppt/notesSlides/notesSlide2.xml" Id="Ra2dcd30c878440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0dc154e513426e" /><Relationship Type="http://schemas.openxmlformats.org/officeDocument/2006/relationships/notesSlide" Target="/ppt/notesSlides/notesSlide3.xml" Id="Re7a45e4304ac42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595c77ba2f4a08" /><Relationship Type="http://schemas.openxmlformats.org/officeDocument/2006/relationships/notesSlide" Target="/ppt/notesSlides/notesSlide4.xml" Id="Rd906053c327a41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bf59fdf2cb4eac" /><Relationship Type="http://schemas.openxmlformats.org/officeDocument/2006/relationships/notesSlide" Target="/ppt/notesSlides/notesSlide5.xml" Id="R3fe65b5875d049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c11ab408840e5" /><Relationship Type="http://schemas.openxmlformats.org/officeDocument/2006/relationships/notesSlide" Target="/ppt/notesSlides/notesSlide6.xml" Id="R44c86bda83b74e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aa0f6b01d4186" /><Relationship Type="http://schemas.openxmlformats.org/officeDocument/2006/relationships/notesSlide" Target="/ppt/notesSlides/notesSlide7.xml" Id="R47981cfccebf4a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281a02f3ed4a95" /><Relationship Type="http://schemas.openxmlformats.org/officeDocument/2006/relationships/notesSlide" Target="/ppt/notesSlides/notesSlide8.xml" Id="R22bea400ac4247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ed280c29b4c75" /><Relationship Type="http://schemas.openxmlformats.org/officeDocument/2006/relationships/notesSlide" Target="/ppt/notesSlides/notesSlide9.xml" Id="R664cb571216340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0d92f2e3d4cde" /><Relationship Type="http://schemas.openxmlformats.org/officeDocument/2006/relationships/notesSlide" Target="/ppt/notesSlides/notesSlide10.xml" Id="Re4a6e150bba64c8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d8efb12584af7" /><Relationship Type="http://schemas.openxmlformats.org/officeDocument/2006/relationships/notesSlide" Target="/ppt/notesSlides/notesSlide11.xml" Id="Re9573e2cdf9340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2556B9-0636-4B71-9289-6E411DF0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B16E1-0417-4E1A-8884-75706BF2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BA027-8CA1-446C-A65A-7C352438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Pictures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88BFA4-AAEF-4F5F-B996-1191C090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launches a week of bold post visuals to turn casual scrollers into regular visitors.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D2EB10-D70C-4EC3-B4AD-1AB990A4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46704-621A-4B31-81BA-79D2546B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CD4114-879D-4960-A488-049B9063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D5081-4D5A-47D4-8FDC-3238996D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e40640e2940a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402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0B4F16-2573-48E6-9C10-F3AC4CEB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B5A4D-D540-4F2B-91CA-E80CC5A3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6C9DC3-3768-49BB-9EEA-E9F2DDBB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5D01D-9737-4FEE-9D2A-F8866CC6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56326-7862-4826-A332-755809D5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pictures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2A464-ED8D-44A9-812A-1C2B14A4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E6429F-4C47-4EBA-9CB9-BB950D51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243873-94FD-47BA-A708-A8337AB1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FAB392-6FD2-4FCE-BE1D-E21DB972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campaign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F3F57-3240-41CF-89E5-1DD27ADF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12F92-1EF6-4214-8074-D8934B9B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D7094-425E-49D8-A2CA-269456F7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D42799-0D85-44CB-829E-89AE28EA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Crop for each platform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A805B6-7E83-4A7F-A465-E349C9CD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73F567-F5B1-4C04-BC68-B464941F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E3A2B2-AE37-4C70-B0D0-E5D460E0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Variants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44F45B-6ACC-46A4-9E0B-F25D0111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short headline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DEAB9C-E5C1-4D59-9463-78C57A02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081322-D071-49D6-BE5F-3CEAA3E3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E53423-162D-4D47-976D-9122F0E5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Checklist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A04D20-F8DD-46AC-AD49-92D911EE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colors and type</a:t>
            </a:r>
          </a:p>
        </p:txBody>
      </p:sp>
    </p:spTree>
    <p:extLst>
      <p:ext uri="{BB962C8B-B14F-4D97-AF65-F5344CB8AC3E}">
        <p14:creationId xmlns:p14="http://schemas.microsoft.com/office/powerpoint/2010/main" val="6712566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64C05-3588-448E-907F-DB6942CF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3AD85-39CD-465F-B293-C3429F00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E42CC-1B18-453A-AEFD-5CEE7A28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BA3D5-9D65-4068-9F6D-26DAF9BF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26418-3328-4DF4-A46A-251B5E75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everyday posts into a clear campaign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F606BE-A7DD-4727-B7EB-DA96E912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E4BFC7-EA18-4B70-B069-46F7BC17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143966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56723-9376-4F7E-A795-C1B823C8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8DDC1-EC47-4761-9CBB-F2FCF1F3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1B7367-61D2-4FD8-8DF8-67BF69BD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EFCF3-5319-4E58-9569-07774FB85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CDD1F-94E5-4CC1-9424-3B4F436E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social media pictures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69E48-3432-4C24-90A4-89510514B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96B583-46BD-4132-87BE-B261B7D20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53521D-417C-4B5D-9A97-55F7BE9E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873A3-002F-475A-990B-B37D71B9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pictures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895EB2-0B41-49FF-BD57-0157A014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A1FEF-9116-4943-998F-12DE9B69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30EBE5-C348-42E9-827B-85AF1CF6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E2ED2C-C8A1-441E-9E11-CA52CAEB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0598BC-29F9-4E0E-BBD8-96F2BAB5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posts into a clear campaign…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4E82CE-AED6-47BF-B147-E4905F94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2740D6-7767-460D-8CFB-D3003ABD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036EA-3F14-4478-8D1D-5DE59E13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AA805-75D7-444F-95AB-6BBA2609A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A8310A-5D00-449F-A00E-6E16246B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on mobile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95186A-D5AA-444A-809A-71C75BB2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89077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7026D4-6945-40ED-AA99-08F4ADCA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BA699B-6653-4574-801A-AB405EB7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2FCFA-CA3D-41CC-AB77-0950A58D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FDBD1A-D526-4CC7-9294-A5E72617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59715-D218-47DD-B6C0-AC666623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744345-BF4C-4504-9AEC-543888AF2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AD6099-053E-4D85-890E-BD7B5A44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F3CDD-423D-4615-A8C1-9227D2EF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5C518F-A417-40D0-80C4-16FFF14F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campaign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0338D-EE32-4634-9E38-7644A0AD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E22FC4-2001-46FD-A0AF-8E112DB4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892DE3-4D98-4EAE-80D7-A7714BD6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CC9469-4DE4-4B58-8581-DFF72275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Crop for each platform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AAEA43-80EA-4DAD-8681-D1B5DDEF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E434E1-63AB-4AD3-B41D-598F45E2A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1E12D-4BA6-4697-8A1D-4FF5F466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5054AA-685A-46BA-8B24-D61C4019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a short headline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DF161-DA3D-4FB0-B55B-00C093CA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454C9C-D9F2-4EF9-81B8-66F928BC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92159A-DADA-48B4-A62F-9AD98280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F1868-35A9-4B62-9015-F8F7CED4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colors and type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91AAFD-B792-4A95-B4F3-40D06A35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795E2C-30EB-45FF-930F-0F1EF4F8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431D52-0213-4876-9558-66A5A010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25ECEF-EC73-4DB1-A434-6F0C191B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06FA1A-5ECD-4819-8E2D-8D276199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283934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A3D004-AEA4-4147-AF6B-819F3BA9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49726B-5484-4540-9629-B653BBCC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0D6C6D-1B0D-4A14-92B5-35E31D138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D29F0-A5B2-47F6-AB82-7467FBCF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0E9D2-0E01-464F-B2B2-F19F6B11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pictures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628DC-592B-4C1A-AC7B-C207A662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057C3-C1A2-4610-B99B-2B80D2BC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E63CC-A1B2-42C2-B69F-2793BB10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661CBF-BEE9-48FF-8B11-15F9FBBC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Each post looks slightly different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7664F-293C-41E0-9CE2-2E5C7052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67C195-13F0-4D39-9EBF-65E02D41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Captions feel disconnected from images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986D0C-B630-4DDC-838B-56518CBA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F6A116-D550-408F-B553-A1AD64A3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Mobile previews are hard to judge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9F0333-40BA-4B59-80AC-6354ABABC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179A7C-8374-4B57-BF0A-01128656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BCAF1D-B494-4F6F-B1ED-25B29D309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20162-74EC-4CEA-93D1-5B720CEA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slide follows one visual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D7741-E556-453C-AF2B-8ECEFB53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A40E25-81F4-4F8E-98A5-1F1F7BAD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Images and text work as a clear set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68155B-3BC3-477D-B038-D4B9AE33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1F77B6-4829-4781-AFBA-A9D2F6C4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post plan is easy to review</a:t>
            </a:r>
          </a:p>
        </p:txBody>
      </p:sp>
    </p:spTree>
    <p:extLst>
      <p:ext uri="{BB962C8B-B14F-4D97-AF65-F5344CB8AC3E}">
        <p14:creationId xmlns:p14="http://schemas.microsoft.com/office/powerpoint/2010/main" val="19333700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AF69F6-F8E0-4EBA-8CFB-E38077F4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72AC3-7882-4CAF-AC57-DAAAA268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9D9585-5CCD-4D9C-B642-BAD83673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CCE52-C13A-4A8B-A1C0-98EA8066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02345-3B24-49A7-A698-7D193D249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FD66B-C501-4E80-8ECF-CD662482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5ACB5-26F9-4F14-8BFB-C9BAA9F9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6C5B3-5E8A-4F21-9B74-BB83BC73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0EF1E-BD36-4DBD-A35B-822BF73D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C927C-72A7-40E4-A2F6-4FD7F379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keep every post on-brand across formats.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F119DA-83B8-4577-864B-27D28645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4AB114-27E9-4622-81F4-A45AA3ED2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7101F1-E868-4C1C-961F-646006D7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2C6074-129F-4321-9155-5CF0F07D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BRAND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A5C4C4-A7DE-42A0-B89D-4E2856B3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ready-to-use visuals for a weekly promotion without extra design time.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105B2-49D9-487F-B95C-D6063D07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BA159-4E4A-492A-90D0-31C9C2A2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72CDF3-7A4F-435D-AA29-0B5289E5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B2A70A-C116-4FD0-956A-2B151EC3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AB9947-1032-472F-AC9C-6A9BA32D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layout to present post concepts before publishing.</a:t>
            </a:r>
          </a:p>
        </p:txBody>
      </p:sp>
    </p:spTree>
    <p:extLst>
      <p:ext uri="{BB962C8B-B14F-4D97-AF65-F5344CB8AC3E}">
        <p14:creationId xmlns:p14="http://schemas.microsoft.com/office/powerpoint/2010/main" val="551190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6E40F9-7457-43E1-BF66-8EEA4FC0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606948-F72C-404A-8E7C-144CF87D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C54B0E-27FE-4431-919C-D791DDDA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B528F-9627-4BF9-84DA-DA18A235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057425-BA0E-4DC8-B974-9B6CFDFF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174145-F361-47E3-8D35-47515D0C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1E242-EE34-471C-899C-DC9AED16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56902F-F64E-45CE-9BC8-6ADC0409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D8B85B-E092-41CB-B2E1-7F3AB12A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1C772D-54FC-4BBE-A078-9CB5F72E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E22F3F-E6F5-44B5-A17D-06B0665C2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campaign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9350C-77DF-483D-B7E5-0BBAB2A9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B846DE-B5C1-4ABE-80FF-80CD75A9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38B8B8-89C8-4406-841D-774F604C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05B1FE-113A-4640-A266-9C7DB5D1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227A4-020A-415F-8761-EF4C825D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7AFB98-8044-479A-B5C0-1EC1D743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Crop for each platform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54E36F-EBCA-4222-997B-A5C200C8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8A42C5-97C2-44DA-8EB6-779F7E7C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C731F1-543D-42DA-8624-BD9A7E1F3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31A619-31AF-4066-8661-E18413B88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5A643F-0ECE-4859-8ED1-781F0201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260166-87A3-4577-85E4-4217F60E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a short headline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5D4E07-E4C8-4169-B47D-FE251DBA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E5D927-91E3-452F-94DC-60250A53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1C72AC-28F9-4FAE-AE03-CD77AF95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1DFA40-0DA3-4D26-8F78-1A280776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FA2177-889A-4BE3-957D-39BF4788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2426C0-ACB2-4284-8A8C-D3B650BD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colors and type</a:t>
            </a:r>
          </a:p>
        </p:txBody>
      </p:sp>
    </p:spTree>
    <p:extLst>
      <p:ext uri="{BB962C8B-B14F-4D97-AF65-F5344CB8AC3E}">
        <p14:creationId xmlns:p14="http://schemas.microsoft.com/office/powerpoint/2010/main" val="15658151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5ED37E-3CEF-47A7-9877-B0189840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B5F8E-8963-47C3-888E-0B320223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15187E-648B-4D1F-AAAB-B3C5D72B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1664C-9542-451B-BF3D-2BB871C3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5B95A-A6D1-461D-B550-EBF75229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7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pictures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FC68A-49FD-4792-A434-2AC05AB6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2A71A9-83F5-4162-842A-E28DD0FA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1559D-EFF9-4AD7-BF07-CC220DEE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turn one photo set into a cohesive week-long post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16E88E-57D4-43CC-AA15-135AFE3D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A0F3E-2BA8-4556-BFF4-272539C7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F7AD7-5FCA-4D4F-8B3C-D38F4E7D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EF4612-24FD-4EE7-B636-ADCBD407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Crop for each platform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288119-6BE7-4F19-A9B4-9F7617833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024E53-9A6A-4D6C-BD94-BFC0D992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F56939-FC28-4866-932F-C4A80D84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short headline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FA609E-A792-48E1-8CC5-3824E6C2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6E2001-8BA6-4C21-ABA9-AC51FE85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734B9A-CDD5-4EB1-A678-01E7FF35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</p:spTree>
    <p:extLst>
      <p:ext uri="{BB962C8B-B14F-4D97-AF65-F5344CB8AC3E}">
        <p14:creationId xmlns:p14="http://schemas.microsoft.com/office/powerpoint/2010/main" val="12784110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3DC2AA-3881-4022-B93F-EB99866C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664DC-5B11-434B-8EFD-EFA950AD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C48CF8-63C8-4F23-B9F1-190D2E3D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3AF58-153E-4174-804B-87B697C5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94BC74-FBA5-4D68-9AB2-E6F4D7C6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pictures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3E2F5-5D04-4D52-8E34-E1201C1C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FAAD1D-F8A5-42DA-BED1-21AAC9DF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11651E-1579-493C-81D7-DF9E0125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64946-C08D-4886-91C9-A288974E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campaign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810238-A636-4085-8E8D-7FD05C2D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A2086-0257-4A7A-9ED4-BADCC0D7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7A2A1A-5F0E-4A14-8BD5-00CB18E8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0CD369-B33D-4F99-8186-FFD4BAD5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106BEE-788D-4A69-8D5C-10380442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Crop for each platform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413C5-F0F9-489C-A44E-AACF24AB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7CEED2-F23A-432A-8B62-2247CCDF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277300-3D51-42F1-90A9-B9E81FB0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01A1F2-B995-4CBB-8D58-11DC0AFB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A87C98-67C4-4A9A-883C-E0ABADF1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a short headline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867DBF-7E33-440E-9236-14C03F98F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178675-181A-48CE-A4A2-B04065B3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F4F31A-2AD6-42D6-B09D-778CE6DC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C71E7F-39AB-4911-99C6-140787BC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CDA66D-A9A5-4356-B06F-2A6B1E2E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F8A322-A9C1-4874-82DD-5D4BE420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719771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20F5C-69BD-4D48-A1D6-CD28BBFC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2CD206-AC65-4EF8-B082-CE82E9D3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B34F5-8F4B-4C4A-A32D-630EAAA5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consistent post story for every scroll.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EEDFCE-8799-4323-B0F7-5C78AEBA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B71C3-80EC-45A2-8D78-2FD38A17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48DC73-7B8E-46E6-A8C4-072EEA93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F3CF19-C0DC-4DE5-BA4A-D9B9AAB62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876356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2026-10-01T22:35:29.7500000Z</dcterms:created>
  <dcterms:modified xsi:type="dcterms:W3CDTF">2026-10-01T22:35:29.7500000Z</dcterms:modified>
</coreProperties>
</file>