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41d06ee5814c2e" /><Relationship Type="http://schemas.openxmlformats.org/officeDocument/2006/relationships/extended-properties" Target="/docProps/app.xml" Id="R97edb0a235de481b" /><Relationship Type="http://schemas.openxmlformats.org/officeDocument/2006/relationships/officeDocument" Target="/ppt/presentation.xml" Id="R7ede5759a95e4f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8e701ef53a4093"/>
  </p:sldMasterIdLst>
  <p:notesMasterIdLst>
    <p:notesMasterId xmlns:r="http://schemas.openxmlformats.org/officeDocument/2006/relationships" r:id="Rb281ed870a144afc"/>
  </p:notesMasterIdLst>
  <p:sldIdLst>
    <p:sldId xmlns:r="http://schemas.openxmlformats.org/officeDocument/2006/relationships" id="256" r:id="R0416fec74b1649e3"/>
    <p:sldId xmlns:r="http://schemas.openxmlformats.org/officeDocument/2006/relationships" id="257" r:id="R02d900b9238842e3"/>
    <p:sldId xmlns:r="http://schemas.openxmlformats.org/officeDocument/2006/relationships" id="258" r:id="Re1f409fd3c9147aa"/>
    <p:sldId xmlns:r="http://schemas.openxmlformats.org/officeDocument/2006/relationships" id="259" r:id="R1023bba1d01b4eef"/>
    <p:sldId xmlns:r="http://schemas.openxmlformats.org/officeDocument/2006/relationships" id="260" r:id="Rfe332f878d744c3e"/>
    <p:sldId xmlns:r="http://schemas.openxmlformats.org/officeDocument/2006/relationships" id="261" r:id="Rbc3d1d6206da4a52"/>
    <p:sldId xmlns:r="http://schemas.openxmlformats.org/officeDocument/2006/relationships" id="262" r:id="Rae2a135b006a421b"/>
    <p:sldId xmlns:r="http://schemas.openxmlformats.org/officeDocument/2006/relationships" id="263" r:id="R1547f8293da3477d"/>
    <p:sldId xmlns:r="http://schemas.openxmlformats.org/officeDocument/2006/relationships" id="264" r:id="R3b710d24db4644ea"/>
    <p:sldId xmlns:r="http://schemas.openxmlformats.org/officeDocument/2006/relationships" id="265" r:id="Raacc992560c041dc"/>
    <p:sldId xmlns:r="http://schemas.openxmlformats.org/officeDocument/2006/relationships" id="266" r:id="R037a6d96e1614ef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24fcd5bc679441b" /><Relationship Type="http://schemas.openxmlformats.org/officeDocument/2006/relationships/slideMaster" Target="/ppt/slideMasters/slideMaster1.xml" Id="R388e701ef53a4093" /><Relationship Type="http://schemas.openxmlformats.org/officeDocument/2006/relationships/notesMaster" Target="/ppt/notesMasters/notesMaster1.xml" Id="Rb281ed870a144afc" /><Relationship Type="http://schemas.openxmlformats.org/officeDocument/2006/relationships/presProps" Target="/ppt/presProps.xml" Id="R159b54e5ba6245fc" /><Relationship Type="http://schemas.openxmlformats.org/officeDocument/2006/relationships/tableStyles" Target="/ppt/tableStyles.xml" Id="R3f55a917d1e34d97" /><Relationship Type="http://schemas.openxmlformats.org/officeDocument/2006/relationships/slide" Target="/ppt/slides/slide1.xml" Id="R0416fec74b1649e3" /><Relationship Type="http://schemas.openxmlformats.org/officeDocument/2006/relationships/slide" Target="/ppt/slides/slide2.xml" Id="R02d900b9238842e3" /><Relationship Type="http://schemas.openxmlformats.org/officeDocument/2006/relationships/slide" Target="/ppt/slides/slide3.xml" Id="Re1f409fd3c9147aa" /><Relationship Type="http://schemas.openxmlformats.org/officeDocument/2006/relationships/slide" Target="/ppt/slides/slide4.xml" Id="R1023bba1d01b4eef" /><Relationship Type="http://schemas.openxmlformats.org/officeDocument/2006/relationships/slide" Target="/ppt/slides/slide5.xml" Id="Rfe332f878d744c3e" /><Relationship Type="http://schemas.openxmlformats.org/officeDocument/2006/relationships/slide" Target="/ppt/slides/slide6.xml" Id="Rbc3d1d6206da4a52" /><Relationship Type="http://schemas.openxmlformats.org/officeDocument/2006/relationships/slide" Target="/ppt/slides/slide7.xml" Id="Rae2a135b006a421b" /><Relationship Type="http://schemas.openxmlformats.org/officeDocument/2006/relationships/slide" Target="/ppt/slides/slide8.xml" Id="R1547f8293da3477d" /><Relationship Type="http://schemas.openxmlformats.org/officeDocument/2006/relationships/slide" Target="/ppt/slides/slide9.xml" Id="R3b710d24db4644ea" /><Relationship Type="http://schemas.openxmlformats.org/officeDocument/2006/relationships/slide" Target="/ppt/slides/slide10.xml" Id="Raacc992560c041dc" /><Relationship Type="http://schemas.openxmlformats.org/officeDocument/2006/relationships/slide" Target="/ppt/slides/slide11.xml" Id="R037a6d96e1614ef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37a61be0a74e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3ab8b71148d4908" /><Relationship Type="http://schemas.openxmlformats.org/officeDocument/2006/relationships/notesMaster" Target="/ppt/notesMasters/notesMaster1.xml" Id="R10fcd33a0d3945d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983b19543be4ac2" /><Relationship Type="http://schemas.openxmlformats.org/officeDocument/2006/relationships/notesMaster" Target="/ppt/notesMasters/notesMaster1.xml" Id="R44ef8b93278445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a272d0e628a4f37" /><Relationship Type="http://schemas.openxmlformats.org/officeDocument/2006/relationships/notesMaster" Target="/ppt/notesMasters/notesMaster1.xml" Id="Rc6996c90b6c449e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12d555690f4a88" /><Relationship Type="http://schemas.openxmlformats.org/officeDocument/2006/relationships/notesMaster" Target="/ppt/notesMasters/notesMaster1.xml" Id="Rd772ea01003a424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c3c5151ae24999" /><Relationship Type="http://schemas.openxmlformats.org/officeDocument/2006/relationships/notesMaster" Target="/ppt/notesMasters/notesMaster1.xml" Id="R6b67c60570124d0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7bb74bd7a5c49a3" /><Relationship Type="http://schemas.openxmlformats.org/officeDocument/2006/relationships/notesMaster" Target="/ppt/notesMasters/notesMaster1.xml" Id="Rc58974c119e640b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7fc146a34644a04" /><Relationship Type="http://schemas.openxmlformats.org/officeDocument/2006/relationships/notesMaster" Target="/ppt/notesMasters/notesMaster1.xml" Id="Ra67a1bc078a943b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1122ded29cd4ce2" /><Relationship Type="http://schemas.openxmlformats.org/officeDocument/2006/relationships/notesMaster" Target="/ppt/notesMasters/notesMaster1.xml" Id="Rf8a48b2986274d7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e4bc32ef3e84e10" /><Relationship Type="http://schemas.openxmlformats.org/officeDocument/2006/relationships/notesMaster" Target="/ppt/notesMasters/notesMaster1.xml" Id="R0aeec53432f3468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e4ca6b574c74b3f" /><Relationship Type="http://schemas.openxmlformats.org/officeDocument/2006/relationships/notesMaster" Target="/ppt/notesMasters/notesMaster1.xml" Id="R40dc161b9f9e4b0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1c69822e3e547dc" /><Relationship Type="http://schemas.openxmlformats.org/officeDocument/2006/relationships/notesMaster" Target="/ppt/notesMasters/notesMaster1.xml" Id="Rf9ee99a1a3404f9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1cfc509aa3401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bbf788c2a1e4547" /><Relationship Type="http://schemas.openxmlformats.org/officeDocument/2006/relationships/slideLayout" Target="/ppt/slideLayouts/slideLayout1.xml" Id="R28095eb854294ab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095eb854294ab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71daee00104b7a" /><Relationship Type="http://schemas.openxmlformats.org/officeDocument/2006/relationships/image" Target="/ppt/media/image.png" Id="Re35c7d06a1d94834" /><Relationship Type="http://schemas.openxmlformats.org/officeDocument/2006/relationships/notesSlide" Target="/ppt/notesSlides/notesSlide1.xml" Id="R923de0eca35343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bcc2f569714892" /><Relationship Type="http://schemas.openxmlformats.org/officeDocument/2006/relationships/notesSlide" Target="/ppt/notesSlides/notesSlide2.xml" Id="Raeba3642d0934f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ca534a4e5e44ad" /><Relationship Type="http://schemas.openxmlformats.org/officeDocument/2006/relationships/notesSlide" Target="/ppt/notesSlides/notesSlide3.xml" Id="R777c061c1aaf44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e672d29bfb48ee" /><Relationship Type="http://schemas.openxmlformats.org/officeDocument/2006/relationships/notesSlide" Target="/ppt/notesSlides/notesSlide4.xml" Id="Ra9fea1bf15fe4bd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d471001cc543bc" /><Relationship Type="http://schemas.openxmlformats.org/officeDocument/2006/relationships/notesSlide" Target="/ppt/notesSlides/notesSlide5.xml" Id="Rbd2bb07056664bd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b41c65b2a34e9f" /><Relationship Type="http://schemas.openxmlformats.org/officeDocument/2006/relationships/notesSlide" Target="/ppt/notesSlides/notesSlide6.xml" Id="R0430d3ab24484ba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c3a0357f2a4d05" /><Relationship Type="http://schemas.openxmlformats.org/officeDocument/2006/relationships/notesSlide" Target="/ppt/notesSlides/notesSlide7.xml" Id="R5bceba1f62df46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4d9f60823f4f64" /><Relationship Type="http://schemas.openxmlformats.org/officeDocument/2006/relationships/notesSlide" Target="/ppt/notesSlides/notesSlide8.xml" Id="R4fe07fa41aa241c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245895a25044df" /><Relationship Type="http://schemas.openxmlformats.org/officeDocument/2006/relationships/notesSlide" Target="/ppt/notesSlides/notesSlide9.xml" Id="R12c41b7c8c6649f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b952fd69744da6" /><Relationship Type="http://schemas.openxmlformats.org/officeDocument/2006/relationships/notesSlide" Target="/ppt/notesSlides/notesSlide10.xml" Id="R28b8007ad5854a7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49cf33910a4688" /><Relationship Type="http://schemas.openxmlformats.org/officeDocument/2006/relationships/notesSlide" Target="/ppt/notesSlides/notesSlide11.xml" Id="Rbd446c73a24b49b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D007D6-15E1-4554-A0E0-DA2F774C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733400-38DB-4BF0-92CB-07DA56C0D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74DC70-2F6D-4CA4-B8AF-55ED644EF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Pitch Deck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4128C4-DFD2-4401-B15B-873837693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boutique coffee brand pitches a 30-day creator campaign to grow local buzz.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096DDA-55D3-45AA-B78B-0CB4386D1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FAA91F-0DAD-4007-BE60-252E04AE5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D06149-23E7-4E57-9471-1CF4F2CA1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FC463F-CF3C-421E-A1FA-720F569ED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5c7d06a1d9483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001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31E1B1-2225-4715-8BCB-050CD4AE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F38E10-E9A4-4138-9A47-C5BB1462E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A91616-6AE8-4FA3-943F-C19A1D5DB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3F5D35-C757-4729-948C-2EE326DC3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A22CB7-5631-4220-B083-768E21984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pitch deck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457F21-A4BB-45A2-AB91-6C32AAB4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69CBDE-3812-476C-9616-CFF49613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AA81A2-7B1E-43F5-B058-79034956B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FE0849-215D-4D12-8086-E8A41B0E2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BA4DA7-29EE-42EE-A1B6-1499B4CF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210F3E-4F10-4301-8D23-D36F6AF70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A4AE1F-4A0F-43E6-AF02-63207D833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Creator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5F614C-77FE-40C7-9DF5-8249621E0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creator partners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CD7494-B338-45BD-960B-EE28127F3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8C564A-475C-4DDD-930D-E18428F1A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A63F9E-B49A-48FB-8EC2-F7C49F00E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Calendar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B554C5-CC58-4115-94DF-268905F56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content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637F27-0E14-4200-81E0-4B2904C6A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34AD7F-B865-4FF0-B242-69F054D39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0543B6-D4C5-4CC0-B4F1-6AAF1E220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C87595-AB0F-4F4D-8F04-29491AAC1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Launch paid boosts</a:t>
            </a:r>
          </a:p>
        </p:txBody>
      </p:sp>
    </p:spTree>
    <p:extLst>
      <p:ext uri="{BB962C8B-B14F-4D97-AF65-F5344CB8AC3E}">
        <p14:creationId xmlns:p14="http://schemas.microsoft.com/office/powerpoint/2010/main" val="12685745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865587-C245-4788-9171-E06CE8319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5DF24F-A1D0-4879-9E11-AAC73DCD0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02F838-9F24-44E7-A2B5-6B76C4DA7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1FA91F-1A5A-422D-B6FA-FABE39E1A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BC3E40-7F2F-48AF-99FC-FE8B56801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a creator-led social campaign for a neighborhood coffee shop.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82500F-29F0-4F7C-8209-E36F2BDE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9D700E-DCCF-4FAF-B410-4286B5934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390038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D30576-F2F6-4686-B0C1-4499A043C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6F025A-D5EF-4BDD-ABDC-934C3AB26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BBFB29-3000-4743-AB27-530D873F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7B187A-D1F4-4288-A020-15BADFB1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954DB-B74D-47A3-8320-D22B3348A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social media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10C59F-07B2-4BF9-99FF-1DD56F65F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A7E636-B9DE-46DE-8D4E-78309EC91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A93C8A-9892-4DF2-9819-A1598CFF3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5CFCC2-963D-475C-9BDD-7A703538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pitch deck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27C09E-0914-4FBA-9FD6-6E888914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CE44BD-35DB-42BA-8E12-98B252B15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08A2B0-AF4C-4D66-A730-ABD8AE658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303965-385A-40E9-9451-A803DC8B7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3868B4-7C87-43BB-A2C8-4ED7AC49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Launch a creator-led social campaign for…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42BA20-F1F4-490E-81FB-EABEA7E65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7C8020-EE53-4B2C-941A-7EB9CB5B9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45870E-F6A8-40F3-8722-C5768510D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E4EB68-B220-4218-A29C-63B6EDEA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0135F2-2CE3-4DF3-81F1-EDBE756F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Media: Review audience response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F2ED78-5E49-4B9D-9180-1EF62F286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017429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B9907C-9F28-413E-BC40-F48F841C4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CAA77D-37AB-46FF-85FB-A94B67205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CEF8EE-7094-49ED-8AF6-5F31A0B4F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DDA572-6DFD-4010-B0B8-170047D45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9B9D8A-F368-48A3-980E-B228B8351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5EC79F-F0C9-4082-A5CA-88E038376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C47BBF-A856-4341-ADC5-29AFFA869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A85828-E2A9-452C-8EAA-9CCAE7E86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BB7538-DE0A-4070-9DC9-E1C78EE1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D3989A-95C9-4193-86DF-96DB07DCB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C171F3-78D8-44F9-A3B7-97D220D79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18FEAA-CD64-495E-8831-12A4A9BA0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E5941D-AFCF-4C70-9618-E4F2404D3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creator partners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CEB513-D41D-453C-9A15-5BFBB0ED6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CFD84B-7A4F-48C3-ABB1-ECC99D5AD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AA2087-FC0C-4B28-9DAE-BB800C1CD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FDB3C4-C4B9-4F54-99B7-335F884A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content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805758-271D-425D-AB3C-91638BF23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86DA62-D76D-4B54-9FA6-1A6BBBD5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6C622F-E982-46C7-A474-F0D1B0E5D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292753-46A8-492B-A17B-F5688FB87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paid boosts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6C16A3-CBB4-42E3-8324-40AEED2C1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34691C-320C-4798-A533-AEEB39D90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8A2E51-6891-42E6-A270-832C9EB02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8FBB3D-CE9C-43EF-B134-15949A697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6C1F00-8686-440D-BEB1-159BECE64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960904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C0B3B8-74DA-49D9-9C6C-A71935FC9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55B1F5-A450-4FB3-8739-98B6ECBC1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7958A1-72BF-46D2-8F40-59731A674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48097B-8AFC-4A79-992B-41CFA51A7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BCD918-AF82-4A31-AFE9-DF83D5ECA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pitch deck: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994B92-50FE-4D52-AE01-32A8E5C6D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AD0D70-0097-497A-98D3-FA1846535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E74080-C15B-45C8-B7B4-54FB282B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BAE92C-BAB0-4E83-B20A-EE7352674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feel scattered and inconsistent.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341363-51E3-4FAD-B0A1-C741B56AC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00F08D-99DA-437F-AF0F-1DFA3FC2C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Creators are unsure what to share.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206AF4-B7AF-4369-9280-76E091F00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30D6F3-9C41-4ACD-9404-D3D56DCE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lacks a clear rollout plan.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BC680B-4BC3-4A34-9016-BDF6256DB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54B26D-25E0-4A7C-99C4-AF8AF429B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29D50D-984E-4C4C-8F55-FFC9AA5C8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53CADB-BDB2-4581-B987-5865DEE1F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campaign has a focused message.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959639-6B3B-40EF-A0CB-36A75BCD8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38C460-A2C6-4C97-9FE3-02D98AD24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Creators post with a shared direction.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19BD30-8B22-4027-8752-DC1205C18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344E95-2368-49DB-99B3-3BE640769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track and refine each week.</a:t>
            </a:r>
          </a:p>
        </p:txBody>
      </p:sp>
    </p:spTree>
    <p:extLst>
      <p:ext uri="{BB962C8B-B14F-4D97-AF65-F5344CB8AC3E}">
        <p14:creationId xmlns:p14="http://schemas.microsoft.com/office/powerpoint/2010/main" val="12783772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6CAF63-F294-458F-AD74-F44212EDD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029369-2CD7-4779-81F7-44140338D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E793DF-FF4F-46D8-9B2B-273EB69E1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923A00-5673-4B45-A9B4-4D76EE87E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944DA1-F2B0-4F1D-A0CA-254761CFF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3EB97F-18FB-443D-AF5E-8D9CB6147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FE47F5-580B-44CA-989C-6B461D03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716F5C-326F-483C-B128-5948640FE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F9AA5B-7849-45F4-9476-63C31A6C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8BE82B-7687-4CAD-99AA-F6C3E9710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clear plan to build awareness without losing the brand voice.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3B85EF-FA02-4268-B889-E60D200CA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ABF919-DCD0-49AC-A370-8CC30378E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5201E5-DCF3-4321-8894-E220A8A04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36DCC1-DF2E-4484-B37A-D072AE6E8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817813-F690-49A7-906C-890596E43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workflow for posts, approvals, and timing.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9BC8C7-9F90-4547-BB60-55D30D944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338490-2757-441E-9EE2-1DFC54D9B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3FD73D-3AD0-4365-923C-E69CD9D7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6F5C4B-D26D-4906-BE73-FBB64AB6B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FEF3E7-D433-41FE-B7C7-0CF2CD2E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to see how the campaign supports local growth.</a:t>
            </a:r>
          </a:p>
        </p:txBody>
      </p:sp>
    </p:spTree>
    <p:extLst>
      <p:ext uri="{BB962C8B-B14F-4D97-AF65-F5344CB8AC3E}">
        <p14:creationId xmlns:p14="http://schemas.microsoft.com/office/powerpoint/2010/main" val="6170023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4EE8BC3-E0B9-4A5C-8812-CC1137119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2775B0-6A22-46E5-BAA6-82489842A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4F3FCD-3BDD-4035-87A0-864DD620A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2A261F-66CC-4A99-B55A-FEB3EEDB0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0C637D-1462-436E-8DE4-44AE212E1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344C85-A4F3-4301-87E3-E52470EF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87F4FF-7875-43BA-AE08-59C79796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0CD5AD-314D-43BF-BC6F-9032EBE52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B4D9F3-DD87-4EBD-8348-948ADF68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672A3C-AEBE-4851-B4BD-AA6570C5E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8B9FE0-E873-4B34-9E74-328B9394B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6195B1-5969-40F0-9780-0671E55FD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C2C1A1-98D4-4070-B81D-3D3DA60BA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6E5599-1579-42D5-AE17-0D1F58360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6BB155-815D-4AB7-816F-8A3396A6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ECFA4C-63EE-4C0E-8685-3D06DB4BD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E891B4-C85A-4A45-9A8E-747D94C1D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creator partners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BCBD3D-2DD6-482E-9CA9-802324A51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C05DF5-E924-4884-ACF3-946CB61D3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1991D3-557D-4792-82E8-0E178F725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9F8275-2164-499E-B6EE-F3C7597AE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07083F-D332-4B59-B490-354CED63E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51A608-2C4C-44F4-A5C0-7F80C2E3E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content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FD5C184-EE2A-4E77-86F2-36AD267B7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CFB95C-22F9-46AB-8D5A-AFF11BAE1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17296E-E0D4-4201-A0AB-4096B55A8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D60F3F-331F-4CBF-88DD-76410BEF4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A279F2A-F2EB-4F98-BEAF-0E751C95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7D495D5-59A2-4072-8569-34305D26B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paid boosts</a:t>
            </a:r>
          </a:p>
        </p:txBody>
      </p:sp>
    </p:spTree>
    <p:extLst>
      <p:ext uri="{BB962C8B-B14F-4D97-AF65-F5344CB8AC3E}">
        <p14:creationId xmlns:p14="http://schemas.microsoft.com/office/powerpoint/2010/main" val="198018975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65A757-C891-4A29-BA46-61BE39F9A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BDFFB-8932-49FF-89C0-393F10C5D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032875-E2C7-4F0E-BAFA-D3E10A4B4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F144C0-7532-4686-90D4-E31C24446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3897B8-00B9-4A2A-89CC-315C32525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pitch deck: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278A78-212D-4D0E-809F-585303095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1C1B3E-D48F-47AE-9A74-3CC3996E4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D65ED9-ED5B-4C98-92DC-050C064CF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coffee brand turn creator content into a clear launch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3FFDE1-9AB7-4F42-A047-DB9461743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A0EDEA-B0A1-49B4-ADA4-FF584B2A2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DA631F-003C-4F45-A5BE-888DAC345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2CFF95-20CF-42CA-AA0E-50532972E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creator partners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8ECA40-AB81-4EC2-B4A2-5F8DE4583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6BE957-7AF2-438F-B8DF-BA889AB78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50E860-0924-4CEF-8C97-79F24970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content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79F9D3-2F18-4B63-86AD-08625DDA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CC5363-3CF1-4A4A-9BC8-DAD80D40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1CB5F5-024B-4AB8-8142-093B56F9B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</p:spTree>
    <p:extLst>
      <p:ext uri="{BB962C8B-B14F-4D97-AF65-F5344CB8AC3E}">
        <p14:creationId xmlns:p14="http://schemas.microsoft.com/office/powerpoint/2010/main" val="10645434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7065D01-4C60-4524-920C-F5EE08158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E6ABF8-BBF7-4EE4-90CC-C9945DD1E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E96D23-D079-4A02-80DA-F4B0B4ACC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932BEE-7444-4FFA-AF54-B97D8296E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A48B76-B46F-4192-813B-1D876BED2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pitch deck: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5F801E-6BD9-47E4-BD08-044AC3E14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A025F7-6401-4160-BCA0-9AE3874A7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1C5AF6-B127-4837-A8B3-4368CB0FB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221781-2769-4DAC-A086-5D5A91F81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1E02D-5653-4219-89A9-942FB0FDE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AC3684-A053-4FD8-83E6-7C53590DB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778ECD-BB14-417B-A4F4-43025B96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7FFF55-447F-48C5-8C49-2BE39CBAD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A62522-479B-4395-95D0-A49B00D37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Pick creator partners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99D21E-7D61-44BB-A02D-1B1F7CD3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4F9983-2EF3-46AF-8E1E-E158240DA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65D0D5-1704-4CB5-8B64-50CF4945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8F05A4-AAF5-4630-9A6F-431D749CE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12B791-6A2D-44F0-B8C0-71F41E969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content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E4D884-8A68-4AB3-BD93-F0D88ABC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01C28D-EED8-40FE-BD35-6D0373880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74ED0F-1516-4886-904D-0AF0F75EE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7B62A8-3F6A-4BDE-A48C-FE0937B3B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CAFDB8-F01B-4204-9C03-373AB3A7D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C2C9F2-DCDE-4105-8470-BA8408427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074308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18F639-B1F2-41EB-B4F6-02568BE9B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E05125-74F1-41DF-9497-666E8F52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C7B1B2-B8BF-4F18-AB38-E6E764784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local stories into a campaign people notice.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7C77DF-102D-4621-A5AE-D4D49D653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F887AF-1008-4213-A9F6-E212CE61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CB75F1-FC83-492B-9BF9-85A877B4B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0AC379-F640-4F1D-B6B3-818A2B5BE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786460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2026-10-01T08:35:30.1650000Z</dcterms:created>
  <dcterms:modified xsi:type="dcterms:W3CDTF">2026-10-01T08:35:30.1650000Z</dcterms:modified>
</coreProperties>
</file>