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09a3c8ddab449e" /><Relationship Type="http://schemas.openxmlformats.org/officeDocument/2006/relationships/extended-properties" Target="/docProps/app.xml" Id="R870ddd69510246d0" /><Relationship Type="http://schemas.openxmlformats.org/officeDocument/2006/relationships/officeDocument" Target="/ppt/presentation.xml" Id="Rddda47aad98542a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081e71ced4c4265"/>
  </p:sldMasterIdLst>
  <p:notesMasterIdLst>
    <p:notesMasterId xmlns:r="http://schemas.openxmlformats.org/officeDocument/2006/relationships" r:id="Rad14aebcea894dde"/>
  </p:notesMasterIdLst>
  <p:sldIdLst>
    <p:sldId xmlns:r="http://schemas.openxmlformats.org/officeDocument/2006/relationships" id="256" r:id="R6462affbd99e4885"/>
    <p:sldId xmlns:r="http://schemas.openxmlformats.org/officeDocument/2006/relationships" id="257" r:id="R0ae0f5b324cf42ff"/>
    <p:sldId xmlns:r="http://schemas.openxmlformats.org/officeDocument/2006/relationships" id="258" r:id="Rc226e5dc736c4d2f"/>
    <p:sldId xmlns:r="http://schemas.openxmlformats.org/officeDocument/2006/relationships" id="259" r:id="Ra97e8a10f810458a"/>
    <p:sldId xmlns:r="http://schemas.openxmlformats.org/officeDocument/2006/relationships" id="260" r:id="Rf361a51a99194f98"/>
    <p:sldId xmlns:r="http://schemas.openxmlformats.org/officeDocument/2006/relationships" id="261" r:id="R8251a1ed2bd14882"/>
    <p:sldId xmlns:r="http://schemas.openxmlformats.org/officeDocument/2006/relationships" id="262" r:id="Re1f479e772084d0d"/>
    <p:sldId xmlns:r="http://schemas.openxmlformats.org/officeDocument/2006/relationships" id="263" r:id="R89c3db31569a4815"/>
    <p:sldId xmlns:r="http://schemas.openxmlformats.org/officeDocument/2006/relationships" id="264" r:id="R2ad74000510e465e"/>
    <p:sldId xmlns:r="http://schemas.openxmlformats.org/officeDocument/2006/relationships" id="265" r:id="R7242c62d0b1b45d1"/>
    <p:sldId xmlns:r="http://schemas.openxmlformats.org/officeDocument/2006/relationships" id="266" r:id="R9e8378c7e17a42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6c5b55c93a49fd" /><Relationship Type="http://schemas.openxmlformats.org/officeDocument/2006/relationships/slideMaster" Target="/ppt/slideMasters/slideMaster1.xml" Id="R8081e71ced4c4265" /><Relationship Type="http://schemas.openxmlformats.org/officeDocument/2006/relationships/notesMaster" Target="/ppt/notesMasters/notesMaster1.xml" Id="Rad14aebcea894dde" /><Relationship Type="http://schemas.openxmlformats.org/officeDocument/2006/relationships/presProps" Target="/ppt/presProps.xml" Id="Re7a595090a054dc4" /><Relationship Type="http://schemas.openxmlformats.org/officeDocument/2006/relationships/tableStyles" Target="/ppt/tableStyles.xml" Id="R2453183a0ca04c34" /><Relationship Type="http://schemas.openxmlformats.org/officeDocument/2006/relationships/slide" Target="/ppt/slides/slide1.xml" Id="R6462affbd99e4885" /><Relationship Type="http://schemas.openxmlformats.org/officeDocument/2006/relationships/slide" Target="/ppt/slides/slide2.xml" Id="R0ae0f5b324cf42ff" /><Relationship Type="http://schemas.openxmlformats.org/officeDocument/2006/relationships/slide" Target="/ppt/slides/slide3.xml" Id="Rc226e5dc736c4d2f" /><Relationship Type="http://schemas.openxmlformats.org/officeDocument/2006/relationships/slide" Target="/ppt/slides/slide4.xml" Id="Ra97e8a10f810458a" /><Relationship Type="http://schemas.openxmlformats.org/officeDocument/2006/relationships/slide" Target="/ppt/slides/slide5.xml" Id="Rf361a51a99194f98" /><Relationship Type="http://schemas.openxmlformats.org/officeDocument/2006/relationships/slide" Target="/ppt/slides/slide6.xml" Id="R8251a1ed2bd14882" /><Relationship Type="http://schemas.openxmlformats.org/officeDocument/2006/relationships/slide" Target="/ppt/slides/slide7.xml" Id="Re1f479e772084d0d" /><Relationship Type="http://schemas.openxmlformats.org/officeDocument/2006/relationships/slide" Target="/ppt/slides/slide8.xml" Id="R89c3db31569a4815" /><Relationship Type="http://schemas.openxmlformats.org/officeDocument/2006/relationships/slide" Target="/ppt/slides/slide9.xml" Id="R2ad74000510e465e" /><Relationship Type="http://schemas.openxmlformats.org/officeDocument/2006/relationships/slide" Target="/ppt/slides/slide10.xml" Id="R7242c62d0b1b45d1" /><Relationship Type="http://schemas.openxmlformats.org/officeDocument/2006/relationships/slide" Target="/ppt/slides/slide11.xml" Id="R9e8378c7e17a42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d82c48ef62425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2e2f934e994952" /><Relationship Type="http://schemas.openxmlformats.org/officeDocument/2006/relationships/notesMaster" Target="/ppt/notesMasters/notesMaster1.xml" Id="R8b7491962bc9403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c31ccceb9048a8" /><Relationship Type="http://schemas.openxmlformats.org/officeDocument/2006/relationships/notesMaster" Target="/ppt/notesMasters/notesMaster1.xml" Id="Rf63c021a752343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66cd5af99c420b" /><Relationship Type="http://schemas.openxmlformats.org/officeDocument/2006/relationships/notesMaster" Target="/ppt/notesMasters/notesMaster1.xml" Id="R698cc7c193df4d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c7e4c4c8c04784" /><Relationship Type="http://schemas.openxmlformats.org/officeDocument/2006/relationships/notesMaster" Target="/ppt/notesMasters/notesMaster1.xml" Id="Rff308416ac4f48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38d35ffa7048be" /><Relationship Type="http://schemas.openxmlformats.org/officeDocument/2006/relationships/notesMaster" Target="/ppt/notesMasters/notesMaster1.xml" Id="R4fce0feab95c45d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b3f9c5d8d348c3" /><Relationship Type="http://schemas.openxmlformats.org/officeDocument/2006/relationships/notesMaster" Target="/ppt/notesMasters/notesMaster1.xml" Id="Ra17a11ac3e47416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25c2cb8922b4308" /><Relationship Type="http://schemas.openxmlformats.org/officeDocument/2006/relationships/notesMaster" Target="/ppt/notesMasters/notesMaster1.xml" Id="Ra5381ba8852b4aa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6be97a3f1b43b5" /><Relationship Type="http://schemas.openxmlformats.org/officeDocument/2006/relationships/notesMaster" Target="/ppt/notesMasters/notesMaster1.xml" Id="Rd8305f7473f5468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276a918be34c96" /><Relationship Type="http://schemas.openxmlformats.org/officeDocument/2006/relationships/notesMaster" Target="/ppt/notesMasters/notesMaster1.xml" Id="R20cd4c29174a42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0267789792430f" /><Relationship Type="http://schemas.openxmlformats.org/officeDocument/2006/relationships/notesMaster" Target="/ppt/notesMasters/notesMaster1.xml" Id="R3f5def95308b40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948ea692a22472e" /><Relationship Type="http://schemas.openxmlformats.org/officeDocument/2006/relationships/notesMaster" Target="/ppt/notesMasters/notesMaster1.xml" Id="R3e57e39525be486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4b3e700a944b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51f7a50d304e6a" /><Relationship Type="http://schemas.openxmlformats.org/officeDocument/2006/relationships/slideLayout" Target="/ppt/slideLayouts/slideLayout1.xml" Id="Rc5d901ad66f54a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d901ad66f54a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ad4fae0d14e4f" /><Relationship Type="http://schemas.openxmlformats.org/officeDocument/2006/relationships/image" Target="/ppt/media/image.png" Id="R0bb8f6ec4c574a92" /><Relationship Type="http://schemas.openxmlformats.org/officeDocument/2006/relationships/notesSlide" Target="/ppt/notesSlides/notesSlide1.xml" Id="R9e16792e281c462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0a2bdd760549a6" /><Relationship Type="http://schemas.openxmlformats.org/officeDocument/2006/relationships/notesSlide" Target="/ppt/notesSlides/notesSlide2.xml" Id="R7742ef8777b548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b9acebb9ef4450" /><Relationship Type="http://schemas.openxmlformats.org/officeDocument/2006/relationships/notesSlide" Target="/ppt/notesSlides/notesSlide3.xml" Id="R3d0ac39de1ce4f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161348d42e408f" /><Relationship Type="http://schemas.openxmlformats.org/officeDocument/2006/relationships/notesSlide" Target="/ppt/notesSlides/notesSlide4.xml" Id="R2d874637eee04a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e02b4fdb9f4d4e" /><Relationship Type="http://schemas.openxmlformats.org/officeDocument/2006/relationships/notesSlide" Target="/ppt/notesSlides/notesSlide5.xml" Id="R4838a724044945c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78cf3f894f4151" /><Relationship Type="http://schemas.openxmlformats.org/officeDocument/2006/relationships/notesSlide" Target="/ppt/notesSlides/notesSlide6.xml" Id="R5954249d70e34e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6248a6c4e47ea" /><Relationship Type="http://schemas.openxmlformats.org/officeDocument/2006/relationships/notesSlide" Target="/ppt/notesSlides/notesSlide7.xml" Id="Re99ef8d03dec4e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9456d669ca4018" /><Relationship Type="http://schemas.openxmlformats.org/officeDocument/2006/relationships/notesSlide" Target="/ppt/notesSlides/notesSlide8.xml" Id="R2dccf020259c44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197327206e4391" /><Relationship Type="http://schemas.openxmlformats.org/officeDocument/2006/relationships/notesSlide" Target="/ppt/notesSlides/notesSlide9.xml" Id="R962aa9e4e1514d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2a387179744c6f" /><Relationship Type="http://schemas.openxmlformats.org/officeDocument/2006/relationships/notesSlide" Target="/ppt/notesSlides/notesSlide10.xml" Id="Rd52710b2ef7f4b3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3308548034061" /><Relationship Type="http://schemas.openxmlformats.org/officeDocument/2006/relationships/notesSlide" Target="/ppt/notesSlides/notesSlide11.xml" Id="R3aba327907e94e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4ACD61-8C4F-4600-9FF7-DC8D8E46A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6B64B0-2ED6-48D3-B358-7E0672CA2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EDB0EF-A08D-4FD5-B296-63D8E40BD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2765AC-69FE-49DF-A5FD-E7CE9D4A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café turns weekend posts into a simple launch plan for its new seasonal drink.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C73256-2AEF-4B95-BDF8-91695542E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F9C2AC-0701-4E62-B22E-841B7BD3B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E4101-1A30-47E4-9AC5-FC775E341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533A4-D74D-4E95-8251-CAEA09F4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b8f6ec4c574a9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717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29BF6C-48AE-4B87-874B-84B828E4D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2343BD-8E42-414A-B11B-317524A2D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7521F0-2EDD-44A1-8543-D999B776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B3029F-0428-4F32-9E42-A74AE783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89D527-120F-44B6-BF2D-D124CD51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6EFC16-4C16-4A30-914F-659EA505E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8551BC-5C9E-49CF-A1BB-47FDB8C1C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173E2-6DC3-4939-A8B4-97BF6C962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F0925E-59BD-476B-9B76-B11DE8E3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510266-DEE7-4F5E-85DF-B9D38B7A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A9BAD8-643D-46CE-964D-4A2896CE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A9CEA8-4D5A-4682-A703-3896AB92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Audience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8DFC66-2FE0-4B4B-A674-9B2F73AE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547EF8-B251-46CF-BB3F-98264ABC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65FE5B-5C62-4930-A8FC-B5AC9A6E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CB38CC-63E2-43C3-AF9D-9AC9A9ED0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Drafts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AA3120-3A84-4E4D-BF93-BFDE11CB6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A2D81B-A933-4E22-889E-CD20D8F0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665E3D-DDF1-4B0B-98A0-98ECFCB59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D518AF-4758-432F-B402-917722247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7B3E1F-B8E1-4FF1-9EDA-B94C63D31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the rollout</a:t>
            </a:r>
          </a:p>
        </p:txBody>
      </p:sp>
    </p:spTree>
    <p:extLst>
      <p:ext uri="{BB962C8B-B14F-4D97-AF65-F5344CB8AC3E}">
        <p14:creationId xmlns:p14="http://schemas.microsoft.com/office/powerpoint/2010/main" val="17215147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40BEF2-761E-420F-B3D4-54D7846D6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9890A4-B311-4CE6-9A7E-CEE3316C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7D27BB-CE97-45C3-8DEB-B3B450705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FDB47F-EF4E-4BCB-8D1A-88F5958A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4CB91-2B23-42C7-874F-5E6233A9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post, and review a small campaign with one clear message.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D6005C-16CD-4301-8991-8EAD02E7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D30EFF-28E9-4B5C-A54A-610E1E2A7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552766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29B1F8-DE01-4DEE-881C-A8C8E227A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E0442A-2135-4626-8E33-4050D8DB7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68DCF8-9DA6-40A9-B510-D8417ACA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C918F3-ED95-43CC-8F13-CD22E7F6B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14DD3-BBC4-44DE-A181-1E2A45C8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social media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CA2C7-234F-462A-A5EA-DA9128124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BCC4A5-2BAF-45A1-9478-F1344C30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C8305A-776E-44D9-A147-E2C4B128A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776A9-7743-4FAB-920F-86CC44C26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4A5F59-22BE-4B76-AE7D-29510CB8B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B185DD-6191-4607-914B-8890064A1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897D2A-D76E-4B35-BEA1-323A6A834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D64618-18A8-4D30-9BEF-F11C3533C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1213C4-1390-44B7-83D4-13893AB1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post, and review a small campaign w…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E61C11-EFF4-4A7A-AFD2-918EB303C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854E51-86E3-44D2-81F4-C0B2DCD99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ACF41B-9BEC-41F8-A45E-F81ACF1D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F9DC52-239A-47D1-8844-CE8A6046C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4DC4CD-3598-41C8-91A9-842530660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Media: Review the response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77D7B9-0679-4411-BBBA-A1E49FCC2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905369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C0B4CD-FFFF-437A-B264-CA5301B1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B8C84C-5B98-43A3-8D84-C0AEA52F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5F70D3-94BB-48A3-A194-D1EB14986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323CE5-9CE8-422F-A368-2C59F21CF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87CCAA-C762-4DF5-AEBB-4856FF98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FDF558-9646-445B-9204-790D3903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B31A4-2BDA-4F7A-8A35-0B5C9167D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314BD9-82DD-4B0D-A9C6-EA1E0E314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7CD57D-4A9B-41D8-8D98-EF0A2128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97F27D-CA1B-4592-ADFE-5940B55D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16323D-8559-40C2-9263-DD43CAEC1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9B8453-A8CC-44A0-9071-0B721D36D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BD08CE-5EF3-49A1-BA13-5EC26E69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25CFC-27D4-43DC-9651-C4115B798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997339-D73A-4D06-88B8-A8E00E342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2BB493-1DD4-4EAC-A384-57D9E2C1A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C443A8-4811-4102-AF49-39D690E8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CB4019-3C57-4E48-BB5A-CD76C1D3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8F7DF2-5A40-4448-994B-179ECAE5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DB2B01-4D61-430A-9D6E-39502058F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556F1B-1D52-4031-BA1D-FB3A3075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the rollout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C43256-01C1-4B86-B842-E11AD138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4BFE68-6231-4C0A-B78A-4EF457C55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E79F3E-62D9-420E-9A15-9D7CFA807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37DD8D-B9D9-490A-BB11-57D4C650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response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D99759-200E-4C11-AD5F-B2DA5FDE2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274932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35F861-E31C-4F58-BF20-8AC5F8DF7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9D218D-E8CC-46A0-B1A9-92CDAEF2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B0E869-3CCB-46F2-BDF4-6EFB04112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93880-FB1E-4AB8-90BA-A74687A3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80B26D-2EE0-481B-B26C-062A84BD6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6CED48-1F0C-4A61-B5B8-FF2E82FBF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C83EB9-ACD0-4D04-96EC-C2F017A2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B4D56-59E8-421A-82A2-D9798E7D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35666C-CA7B-452E-AE2C-C561E933D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feel random and hard to connect.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A8FD2F-0637-4DCF-A431-AD07F38EE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0450F7-6ECF-463C-88DB-DDB4FFEF9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1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launch message changes from one channel to another.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C768FB-92BC-46D8-93CF-99D34EDE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29ED0-3A79-4977-AF1B-C6F6EB73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 one knows which post should go first.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30330A-B545-416C-87BB-DFD5523C2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2F2378-E0FA-4000-A25D-CEF9CCAD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F4210F-DD2B-4A43-A9D3-2DAC0E27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B2D16B-1E02-4AA5-A5F5-B50A8FB1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supports one clear campaign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8086DF-13C5-474C-ACB9-1F5DF874F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2CB6A6-0CA8-4126-8F98-815BCE82B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a simple, shared posting order.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4C4B82-0364-44C5-B5BB-C1CFA17A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B77D1A-7BE2-4D93-8985-FAAA43926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2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feels organized and easy to manage.</a:t>
            </a:r>
          </a:p>
        </p:txBody>
      </p:sp>
    </p:spTree>
    <p:extLst>
      <p:ext uri="{BB962C8B-B14F-4D97-AF65-F5344CB8AC3E}">
        <p14:creationId xmlns:p14="http://schemas.microsoft.com/office/powerpoint/2010/main" val="7343034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4A76CD-E3C2-44CC-8463-2CBDEB118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40CC2F-EDFC-4930-9CFF-29AA5EB17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114D55-F2DE-4502-9967-E6AFD449A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D210D3-0D99-41F2-97DD-F82AB70D4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897992-647F-4525-B43B-294ABC2C9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46A6FB-C6F7-416F-B404-7CC4D214A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E3595E-9068-404A-AE23-96E328C4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B9A98C-ECA6-4991-B4D5-CAEA49682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C34E34-36FF-4BD3-883C-9D3AAC6F6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D22034-3F09-42BE-B651-17D9E1646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way to promote a new menu item without guessing what to post.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4CDA59-41F7-4058-AC9C-569EE4BD4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4FFAD0-F6D4-4409-BFCE-E22E8A13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77876F-DBA4-4774-8895-37BCA3B7C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F6C0B7-5DC3-48C5-B30D-EA889A29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8D630D-09EC-4400-ADD2-BA4578409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captions, visuals, and timing across channels.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BFF438-64E3-4985-AB7A-1DA5471AF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FB1248-320A-4FAC-A794-7BC767DD9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B7C4ED-9E1E-4638-8904-0A83B068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B3957C-F00D-4A4D-B168-CABC2B3A1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90FEEE-2CE1-4A34-B703-FE6BE45A5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one shared story that keeps the launch message consistent.</a:t>
            </a:r>
          </a:p>
        </p:txBody>
      </p:sp>
    </p:spTree>
    <p:extLst>
      <p:ext uri="{BB962C8B-B14F-4D97-AF65-F5344CB8AC3E}">
        <p14:creationId xmlns:p14="http://schemas.microsoft.com/office/powerpoint/2010/main" val="3589901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1F9DD36-D770-4BD8-8FC2-CBFAC1CF5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264C4-A3D2-48B8-BF2E-EE867C764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4D1600-1587-4FAF-8139-53FB860AF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F7D064-7B9B-43F8-86AA-7E2BFC68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D8A3CF-EA9C-415E-8C65-4E09AD33D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927728-0A4A-43A4-BBA8-AB2BE3D29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4E0620-8AF8-4B2F-B02B-A37172E4E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486B4B-0BEF-43E1-A052-8A0A4922C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93BFA5-113C-4A4B-9FE8-346C2F2E6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FB0448-11C9-48F5-91C1-BB94D729B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3BEDC0-B01C-4DA6-98FB-EE5E930E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AD1770-A217-4F6D-855A-1FB8C7C29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B5E67-D310-46EC-ABEC-CAD455CB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D0055A-AA69-4C76-8851-0D0E70DC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9DB9B6-8396-4499-B57E-A23C982E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BE08D0-47A6-40BB-B5D8-6D8751E49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B3F560-6D16-4B32-B33C-D54E999C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FF3694-0E34-4EF8-8203-B3418666A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012885-41DD-485A-B0CA-83F752E7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67DA9F-EE55-4B03-A132-7D01BB7A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4D10AD-9BF8-4E2A-A046-610EFE95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5EDEEA-75F1-467F-9BC0-B12600E1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59915A-D5B5-4034-B45E-61832E0D5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posts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44995E-860A-4C9A-A220-FCD1D802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8EEE1B-9042-493C-ACF1-F39EF67E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365D0A-3D0D-4CD5-A258-BB5FF586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5DC727-C256-4B32-880D-7AEDD7AA5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2ACBB1-5097-42D6-B58D-EF302517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7354E1-05C2-4EF5-B63A-E6771E821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the rollout</a:t>
            </a:r>
          </a:p>
        </p:txBody>
      </p:sp>
    </p:spTree>
    <p:extLst>
      <p:ext uri="{BB962C8B-B14F-4D97-AF65-F5344CB8AC3E}">
        <p14:creationId xmlns:p14="http://schemas.microsoft.com/office/powerpoint/2010/main" val="2290366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6F519D-4971-4302-9206-BC08D736F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537E57-4984-41EB-8775-6AD4F14E8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5830D0-E099-482E-B94C-F1CD769F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C7253F-A740-4EE1-832D-5D03F56E4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803CE1-B5CC-4C1D-9795-5BE823DB2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8442E4-966F-44E8-9180-F9C3215BF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674F7B-B477-4663-9183-5B904291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68C67-E328-45A2-BFEA-490CE1FE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café turn one drink launch into a clear, repeatable posting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4581CE-670C-4035-A8F1-3C829079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F7590D-F4A6-4EEB-B52C-CEBBC90B9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5233E4-53CA-410F-B731-299FFB70B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83A716-C577-43F3-B215-E9787580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9224B2-6573-4227-8D62-7BAE6143D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A34B41-5BF8-41AA-999D-FC318C59F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E715CD-9B4E-4167-ACFF-776F0E9EE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posts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FC3275-82F7-4141-B9DD-66C0F8ADF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C4C45C-902F-431C-BCF2-60AF5539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57C7F1-0751-46C8-82B8-3994C16D5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response</a:t>
            </a:r>
          </a:p>
        </p:txBody>
      </p:sp>
    </p:spTree>
    <p:extLst>
      <p:ext uri="{BB962C8B-B14F-4D97-AF65-F5344CB8AC3E}">
        <p14:creationId xmlns:p14="http://schemas.microsoft.com/office/powerpoint/2010/main" val="11560329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138A59-BE6D-4B80-B17B-5DB267FB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5701EA-7344-4798-BFDD-B89A1B843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A8BBC8-B7FC-402B-AAD1-30D678251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B8D3A4-7F97-4DDC-BAC3-6C2CE411C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8944C-4B37-4DAE-A149-DA17D1E9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C2D378-3D1E-4A22-9B55-CDD53FD61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B3E2C8-3870-4E6E-8C65-16DF2B856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DD18EB-A24D-4454-9DB6-A6AED8E5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FCA778-29E6-453D-8912-6D0C276C9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9965D4-87A6-4389-BD76-B333F4C2C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CAC54F-D171-4AB5-9EFE-9BAF06D63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5E55D2-29A8-4636-A325-43B59675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6B7A59-4311-4519-AE72-E8358B76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42DC17-1A77-42F0-AE78-983AD7C8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93C6BB-CF55-4CFC-9812-3AAE7930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9688B5-B9DE-4039-BCC0-AFFF56282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FBC0EC-89AF-4835-9A5B-DE6F0D23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3CB893-4BF2-4110-9B75-A8F6BF15F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BDEF89-050A-4588-A650-162C137F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6D22B7-5DA8-43D4-B33A-D3D275EE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161A08-2634-4BFA-9EF5-229C6530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3855F5-E113-4EA6-873F-26FC8F6E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411625-11A0-41CC-B26E-4D8B88A3D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3FF108-7F93-4D6B-8D7B-B08A011D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response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8226B6-3B47-48EF-9055-F18AA780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213048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D544C3-2AEE-442A-B9D9-AB72E166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BDBC3C-AE23-4A59-84DB-EFABE6A9C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D07F7D-DEAA-473A-B5CE-BA618D61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EFA375-0BF5-4C75-B987-3A44D304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DBF0E3-5197-43D5-8F7C-F760F577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37374E-F71E-4CC2-8FF9-91C5579AE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5DD0AC-27B4-45BB-A410-E81D7756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990624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2026-10-02T00:05:07.5930000Z</dcterms:created>
  <dcterms:modified xsi:type="dcterms:W3CDTF">2026-10-02T00:05:07.5930000Z</dcterms:modified>
</coreProperties>
</file>