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a4f1763eb04a06" /><Relationship Type="http://schemas.openxmlformats.org/officeDocument/2006/relationships/extended-properties" Target="/docProps/app.xml" Id="Rf87da7cfb2274c92" /><Relationship Type="http://schemas.openxmlformats.org/officeDocument/2006/relationships/officeDocument" Target="/ppt/presentation.xml" Id="Rd110a4460be441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846b32ffb194b40"/>
  </p:sldMasterIdLst>
  <p:notesMasterIdLst>
    <p:notesMasterId xmlns:r="http://schemas.openxmlformats.org/officeDocument/2006/relationships" r:id="Rd08d3906520545d6"/>
  </p:notesMasterIdLst>
  <p:sldIdLst>
    <p:sldId xmlns:r="http://schemas.openxmlformats.org/officeDocument/2006/relationships" id="256" r:id="Rdaa3e027f4e04db0"/>
    <p:sldId xmlns:r="http://schemas.openxmlformats.org/officeDocument/2006/relationships" id="257" r:id="R7139cd4f9c7041eb"/>
    <p:sldId xmlns:r="http://schemas.openxmlformats.org/officeDocument/2006/relationships" id="258" r:id="Rbe20a8650efd48a3"/>
    <p:sldId xmlns:r="http://schemas.openxmlformats.org/officeDocument/2006/relationships" id="259" r:id="Rdcabd7f42711495c"/>
    <p:sldId xmlns:r="http://schemas.openxmlformats.org/officeDocument/2006/relationships" id="260" r:id="R3787537769ef44dc"/>
    <p:sldId xmlns:r="http://schemas.openxmlformats.org/officeDocument/2006/relationships" id="261" r:id="Rad84ead1d9604e96"/>
    <p:sldId xmlns:r="http://schemas.openxmlformats.org/officeDocument/2006/relationships" id="262" r:id="R12921a906a8a4ebb"/>
    <p:sldId xmlns:r="http://schemas.openxmlformats.org/officeDocument/2006/relationships" id="263" r:id="Rb99727bb59ce438e"/>
    <p:sldId xmlns:r="http://schemas.openxmlformats.org/officeDocument/2006/relationships" id="264" r:id="R6941bd71d8ec46a2"/>
    <p:sldId xmlns:r="http://schemas.openxmlformats.org/officeDocument/2006/relationships" id="265" r:id="Rc69999e15e0648af"/>
    <p:sldId xmlns:r="http://schemas.openxmlformats.org/officeDocument/2006/relationships" id="266" r:id="Rc82c66cd273f41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74a8bae3114580" /><Relationship Type="http://schemas.openxmlformats.org/officeDocument/2006/relationships/slideMaster" Target="/ppt/slideMasters/slideMaster1.xml" Id="R8846b32ffb194b40" /><Relationship Type="http://schemas.openxmlformats.org/officeDocument/2006/relationships/notesMaster" Target="/ppt/notesMasters/notesMaster1.xml" Id="Rd08d3906520545d6" /><Relationship Type="http://schemas.openxmlformats.org/officeDocument/2006/relationships/presProps" Target="/ppt/presProps.xml" Id="Rc44749c0a1a041ff" /><Relationship Type="http://schemas.openxmlformats.org/officeDocument/2006/relationships/tableStyles" Target="/ppt/tableStyles.xml" Id="Ra0aa7805d6024699" /><Relationship Type="http://schemas.openxmlformats.org/officeDocument/2006/relationships/slide" Target="/ppt/slides/slide1.xml" Id="Rdaa3e027f4e04db0" /><Relationship Type="http://schemas.openxmlformats.org/officeDocument/2006/relationships/slide" Target="/ppt/slides/slide2.xml" Id="R7139cd4f9c7041eb" /><Relationship Type="http://schemas.openxmlformats.org/officeDocument/2006/relationships/slide" Target="/ppt/slides/slide3.xml" Id="Rbe20a8650efd48a3" /><Relationship Type="http://schemas.openxmlformats.org/officeDocument/2006/relationships/slide" Target="/ppt/slides/slide4.xml" Id="Rdcabd7f42711495c" /><Relationship Type="http://schemas.openxmlformats.org/officeDocument/2006/relationships/slide" Target="/ppt/slides/slide5.xml" Id="R3787537769ef44dc" /><Relationship Type="http://schemas.openxmlformats.org/officeDocument/2006/relationships/slide" Target="/ppt/slides/slide6.xml" Id="Rad84ead1d9604e96" /><Relationship Type="http://schemas.openxmlformats.org/officeDocument/2006/relationships/slide" Target="/ppt/slides/slide7.xml" Id="R12921a906a8a4ebb" /><Relationship Type="http://schemas.openxmlformats.org/officeDocument/2006/relationships/slide" Target="/ppt/slides/slide8.xml" Id="Rb99727bb59ce438e" /><Relationship Type="http://schemas.openxmlformats.org/officeDocument/2006/relationships/slide" Target="/ppt/slides/slide9.xml" Id="R6941bd71d8ec46a2" /><Relationship Type="http://schemas.openxmlformats.org/officeDocument/2006/relationships/slide" Target="/ppt/slides/slide10.xml" Id="Rc69999e15e0648af" /><Relationship Type="http://schemas.openxmlformats.org/officeDocument/2006/relationships/slide" Target="/ppt/slides/slide11.xml" Id="Rc82c66cd273f41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32aff2d38e497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9bd4acdb0c49cb" /><Relationship Type="http://schemas.openxmlformats.org/officeDocument/2006/relationships/notesMaster" Target="/ppt/notesMasters/notesMaster1.xml" Id="R6a5b94f517854c7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23f1717c9fe449d" /><Relationship Type="http://schemas.openxmlformats.org/officeDocument/2006/relationships/notesMaster" Target="/ppt/notesMasters/notesMaster1.xml" Id="Raac94340b612496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41f5d052304de1" /><Relationship Type="http://schemas.openxmlformats.org/officeDocument/2006/relationships/notesMaster" Target="/ppt/notesMasters/notesMaster1.xml" Id="Rfc4934299e2c45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610702d1774873" /><Relationship Type="http://schemas.openxmlformats.org/officeDocument/2006/relationships/notesMaster" Target="/ppt/notesMasters/notesMaster1.xml" Id="R29c38ebbe3604b8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3967446f0f424e" /><Relationship Type="http://schemas.openxmlformats.org/officeDocument/2006/relationships/notesMaster" Target="/ppt/notesMasters/notesMaster1.xml" Id="Rf8768f9166ed44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1ca3e71bf54360" /><Relationship Type="http://schemas.openxmlformats.org/officeDocument/2006/relationships/notesMaster" Target="/ppt/notesMasters/notesMaster1.xml" Id="R1659df4effd648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b09949e3e94f71" /><Relationship Type="http://schemas.openxmlformats.org/officeDocument/2006/relationships/notesMaster" Target="/ppt/notesMasters/notesMaster1.xml" Id="R2d3d71834900420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89b3e6456b4f88" /><Relationship Type="http://schemas.openxmlformats.org/officeDocument/2006/relationships/notesMaster" Target="/ppt/notesMasters/notesMaster1.xml" Id="R99742b30e125428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8991ad7e6524ccc" /><Relationship Type="http://schemas.openxmlformats.org/officeDocument/2006/relationships/notesMaster" Target="/ppt/notesMasters/notesMaster1.xml" Id="Rd37b6f92f04a47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0935f6af3d347f6" /><Relationship Type="http://schemas.openxmlformats.org/officeDocument/2006/relationships/notesMaster" Target="/ppt/notesMasters/notesMaster1.xml" Id="R64d8e12b5ded4f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722aca55996402a" /><Relationship Type="http://schemas.openxmlformats.org/officeDocument/2006/relationships/notesMaster" Target="/ppt/notesMasters/notesMaster1.xml" Id="R3f359b13f15c4d2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f092b190a0445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418471de544186" /><Relationship Type="http://schemas.openxmlformats.org/officeDocument/2006/relationships/slideLayout" Target="/ppt/slideLayouts/slideLayout1.xml" Id="Rc3f73ca9ccd2442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f73ca9ccd2442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617f7883f44815" /><Relationship Type="http://schemas.openxmlformats.org/officeDocument/2006/relationships/image" Target="/ppt/media/image.png" Id="R954158c0ddb84baa" /><Relationship Type="http://schemas.openxmlformats.org/officeDocument/2006/relationships/notesSlide" Target="/ppt/notesSlides/notesSlide1.xml" Id="Rf00cc0238ad84c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a0455dd9a14fc9" /><Relationship Type="http://schemas.openxmlformats.org/officeDocument/2006/relationships/notesSlide" Target="/ppt/notesSlides/notesSlide2.xml" Id="R9c33e98583394f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5ca2e23d244af4" /><Relationship Type="http://schemas.openxmlformats.org/officeDocument/2006/relationships/notesSlide" Target="/ppt/notesSlides/notesSlide3.xml" Id="R19808a699a3040d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a0e50d4deb4eba" /><Relationship Type="http://schemas.openxmlformats.org/officeDocument/2006/relationships/notesSlide" Target="/ppt/notesSlides/notesSlide4.xml" Id="R748c62f2ff8a47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e91ee0f32c4b8a" /><Relationship Type="http://schemas.openxmlformats.org/officeDocument/2006/relationships/notesSlide" Target="/ppt/notesSlides/notesSlide5.xml" Id="Ra36ed389cbd04f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e8731d5d0a4dda" /><Relationship Type="http://schemas.openxmlformats.org/officeDocument/2006/relationships/notesSlide" Target="/ppt/notesSlides/notesSlide6.xml" Id="R8a8015510e14408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e509b8cbe44fd4" /><Relationship Type="http://schemas.openxmlformats.org/officeDocument/2006/relationships/notesSlide" Target="/ppt/notesSlides/notesSlide7.xml" Id="R51e1651dfc3d474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d55ba137044d02" /><Relationship Type="http://schemas.openxmlformats.org/officeDocument/2006/relationships/notesSlide" Target="/ppt/notesSlides/notesSlide8.xml" Id="R9ee692278b8b4e5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54fb8f90f24a5f" /><Relationship Type="http://schemas.openxmlformats.org/officeDocument/2006/relationships/notesSlide" Target="/ppt/notesSlides/notesSlide9.xml" Id="R3133d4bd104e4d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09c09f05564bbe" /><Relationship Type="http://schemas.openxmlformats.org/officeDocument/2006/relationships/notesSlide" Target="/ppt/notesSlides/notesSlide10.xml" Id="Rffd6d878e204437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54f3b2296d4a7c" /><Relationship Type="http://schemas.openxmlformats.org/officeDocument/2006/relationships/notesSlide" Target="/ppt/notesSlides/notesSlide11.xml" Id="Ra9d73e8956af491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1998B4-7984-430C-B813-4B72D2A81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E73D27-D30D-4BD7-B3AD-F019A6054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089DCA-311C-4CFE-A04B-FBCF88C7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A4E8A6-E0E9-47AD-9646-7486701C7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café turns daily Instagram posts into a simple, repeatable content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28AA9A-511F-435F-AFE7-C6FCE667D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6F126B-600E-48FF-9EBE-9E796562F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ECA943-7F8E-4001-86FF-D04584D4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F6ACD4-85F0-4CBF-8977-DA2F078F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4158c0ddb84ba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380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85807C-F720-406A-8C55-A608F727D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F7E09D-46E0-4D84-A138-7F086EA0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F4434E-580C-4425-844B-B5134D6F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30BFB-F647-4071-A6FC-A4160DCD6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4C3949-F7B2-4FCA-BE65-F08EF0AF9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469FA3-F647-4C4C-87EC-86E0784BA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F358F8-BD9C-4F06-8219-0BDB5BD6A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40573A-6528-41A3-9B7A-835F6D83F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Voice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0F85DB-F3CB-4EE8-A8D6-3615083F2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BB7FE6-9EB7-403B-B852-71431E11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67C9F0-8529-4A09-860A-B1408FA62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E4C7A0-9E21-4B00-A49A-22A2EB4C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171384-9F93-41D5-BCAC-9C6489B1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67B797-4A3F-402E-87D1-42A5424CC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AF1B3A-81A3-42DC-85B5-C39BF490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244E1D-C17B-402D-ACDF-903A23507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Publishing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785E34-69C0-4AFB-A2FA-864752F2B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5890B5-A826-4616-BAF6-315B872D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B081ED-B9EB-4787-873D-14B87B9A4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2FAB50-7330-4022-B2DC-27D97B26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2D869A-88C6-4BF4-B12C-543E8C42E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content</a:t>
            </a:r>
          </a:p>
        </p:txBody>
      </p:sp>
    </p:spTree>
    <p:extLst>
      <p:ext uri="{BB962C8B-B14F-4D97-AF65-F5344CB8AC3E}">
        <p14:creationId xmlns:p14="http://schemas.microsoft.com/office/powerpoint/2010/main" val="20874530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1B6C1D-E884-4E55-9898-8BB58FEC6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66F19A-D0F9-482E-B535-FC1512573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E68ECB-5ECE-44DE-ACFF-3A9FE011E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9529BF-3F53-4AAF-9910-AB8B3B3D7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B37FD7-4F9B-414A-A91D-D0CDA8C42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a steady social rhythm with clear themes and quick approvals.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5AC3FC-9E24-4750-B74B-BC2CDA34A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AC71AF-C39B-40E7-B759-38CA8EE3A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577801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56E69E-24EB-4C66-9305-43D9CC97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2DD410-C67A-4934-B636-237359D22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2EA84F-29AF-4F6A-9B06-E7376BE9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40B16E-4109-47B0-ADA5-61BB66CD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A4EC29-8EA7-42A6-9DBF-7B8908670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social media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0CA315-4370-418C-BCB9-B3ED7A72E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527542-DD52-4F35-93FB-84F02523D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A24EF4-E6B6-4B12-A768-558313245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9DA5FB-F5E3-4D73-90A0-9DB63C346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74C703-6B34-4000-94E2-208058B22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DF67F0-CFE4-49A8-AC76-6F3800E55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29EA00-6AE1-4BFF-AF19-3CF6FF77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1540F0-0584-4D50-8B6F-DFBCDB20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DA1AA2-DEEF-4370-9F97-342B4860B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steady social rhythm with clear 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5B9BB8-8A78-4B98-B0AE-7535150FA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A9D0FC-2EB5-4547-ABC6-20328C7E8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6EBDAA-BA92-4126-BA27-FD1719A1A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2B19EF-063F-4886-9A91-99A913AA4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6EAC66-8234-49EC-BE38-211871819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Media: Track engagement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5023E1-F12E-4624-9609-F20F4AD8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145913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79D483A-0375-4D75-AF4E-68067BC7A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7E60AE-DFF9-4B0E-B883-EA36DC881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FEFE0C-3A9F-4CC7-B27C-2F2E47733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C3029E-38A5-447B-9DF6-24A883B9D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AA3209-DCAD-4FFE-A119-F20B37F38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D2FD71-561D-4EF1-9720-9CBE73866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AC9835-3B9B-4C76-B955-DB9954146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AE5EFA-1B13-45B6-B407-B8F1466D5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9E7B76-280D-41F2-AF8F-3534539D9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EC54DC-A73A-4B16-B5A1-D9E7602BE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1DC50F-1E02-44CA-8AD0-16FF3F186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14BA94-1374-4725-B1FD-D63AD3252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F34150-5814-4A89-9BDE-85D179D83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BB5A62-156F-4097-AD27-0193209FC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0E997B-F426-4FBE-9698-780CB0D5A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E1D4C1-214B-44A3-9584-990E1DFC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C74F4C-6FE4-4BAD-91B1-B78C00372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62691A-BBEB-4C72-A410-C28A469C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CA2DFB-B406-4C88-BD33-C64EAEC2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6B6441-C736-4B9D-B45A-AED315C41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4C54AF-236C-4DA9-9802-3347F513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Schedule content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32C1F7-8013-435B-8A09-40FD7A28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A3DE50-5939-4A2A-A68A-077D1B14C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5E05DA-3588-4754-B083-FC34A647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D13DD0-D937-4C36-8100-E7395EF68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engagement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24279C-0B13-474C-BFF7-1AE036C16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300389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9639A2-1B61-4D08-B3FA-F32CB5E55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790760-C14F-4B5C-A76B-09C49656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CB737D-5CD7-4AAD-8EBE-FECE6B25F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5A19FF-B263-4892-B43F-E5D21A97F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0AE268-6E30-4980-A0ED-FF557AAEE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99FD85-59CE-44E4-B145-1593F32E6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B43CCC-5094-4646-AE53-6D0FC867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373E1C-BE1C-4EA8-ADC5-4BF70E269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FE53EC-8ACB-4D33-9300-F92F58FBE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6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Posts are shared only when someone has extra time.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ECA5D3-FC0B-4F22-A82C-A18BEFF95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55B43B-68F6-4EDC-B57E-8602367A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Captions and visuals feel inconsistent from week to week.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65EE53-1318-4951-8236-287C572F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E97696-77A7-4248-8C67-B4C3FD071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struggles to plan content beyond the next post.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45C4DE-3E8E-4AE6-8C09-ABDBEAB1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0515CB-48F2-41C6-A0AA-49101C9EC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1A6361-2384-49F8-B36E-F37E56595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BAD9FD-3D2C-436A-8509-1EA2E02C8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posting goal.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9769C2-6143-4C82-8386-442E54C7D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2C8593-FCE2-4341-9260-CFB9F97D1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Captions, images, and approvals follow one shared process.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6406BB-EC39-40F3-827C-1FB29F3A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6BB38D-DC49-4C94-B09A-5729EA2C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plan ahead without losing the café's tone.</a:t>
            </a:r>
          </a:p>
        </p:txBody>
      </p:sp>
    </p:spTree>
    <p:extLst>
      <p:ext uri="{BB962C8B-B14F-4D97-AF65-F5344CB8AC3E}">
        <p14:creationId xmlns:p14="http://schemas.microsoft.com/office/powerpoint/2010/main" val="17383992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71F0CB-9553-47E4-B24E-78BD23DE5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A0A781-0140-44DE-B4DE-A264C5201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BB98D8-432E-46AF-A2B1-0DDA84503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56152B-9126-4650-BCA7-18A6CADA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83FE16-D102-4D56-A603-BB9C01B06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516A01-6BD8-49F8-8F1D-5E81512CC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6F3E2A-FBBB-4F0C-9958-CA0FDDDF4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77CFD3-D2B0-4136-A53D-97D73E550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8347A8-1266-4119-8CDD-3DA9140E5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6DD53E-845C-498D-B60D-79DE65E4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way to share specials, events, and brand personality.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DAE8EB-8563-4113-9C5C-22B3F9F07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549C61-4D75-4F32-98B6-00C6B9256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D5EEC1-AE4D-4984-97B2-62AB8BBFF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A5BE6A-11EB-4D8E-B56C-764EE219F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8B8F40-B9A0-44A3-A094-AE0AABBC7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workflow for planning, writing, and posting content.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B4C77A-A4DA-4CAC-A8FD-D01FAC3F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094F8C-3460-4BAE-A001-4B2560AEE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C1E8C4-57B3-4A80-8528-16AE8D748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846621-15EB-4CAA-9D0C-7EB45666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DESIGN INTERN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EC34F6-3838-44B6-98B4-00EFEC96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guidance on creating on-brand visuals without starting from scratch.</a:t>
            </a:r>
          </a:p>
        </p:txBody>
      </p:sp>
    </p:spTree>
    <p:extLst>
      <p:ext uri="{BB962C8B-B14F-4D97-AF65-F5344CB8AC3E}">
        <p14:creationId xmlns:p14="http://schemas.microsoft.com/office/powerpoint/2010/main" val="17450371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485BA22-DB7F-4F21-B772-07E31553A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6F3785-DE3E-4875-93F5-A46DD5501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DD520B-C100-4DDC-9C7F-DBF021DE6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CC01BB-90B0-405C-8056-064A272B6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DD78C-31D4-4ABF-9981-CD0A5ACCC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D3AA8D-3AA5-48FB-80A0-D984C582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9CADB6-86E2-464F-95CF-E3235878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00E13C-B07B-45EB-9FD9-2DC8614B2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59E944-D594-4638-8169-065E7730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BB2137-B677-4864-B60E-90DA9A94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99675F-FAEF-433A-ADB9-B3837708B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10C654-423C-4693-83F7-A2918E67B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31501D-22D1-4AE5-BF84-F8EC113D1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4ED814-96DE-4407-AED9-3DCEC23E2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31BF15-8B7B-416F-B0E8-9661230D6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056B6A-2487-4AD3-8E56-3A94D7D42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BA50E6-BDD7-49A1-8C0B-97E038036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712E4B-7195-4B2D-95E6-B73E66786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9A2EBF-3F94-42CD-AB1F-A37A82437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40C046-CAE8-4090-9D39-93D22330B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FC55ED-BBE4-4B17-9DD6-9EA31312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F6C75B-218A-4582-96D9-E047355A6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55E545-BD69-4DF0-9CB2-1E682860F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CCDB4D-92C0-4856-8852-EB9DC7C08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D9A9A4-39DB-4E19-8621-C46F9BCF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D7C55E-4FB0-4E9C-9207-65BF1F0A1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F12EA34-3D58-4F7D-AD79-ADB00BCF2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A20196-1D03-45E2-B066-15311DA0C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3E8ED05-9625-4554-AA1A-92EB004BD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Schedule content</a:t>
            </a:r>
          </a:p>
        </p:txBody>
      </p:sp>
    </p:spTree>
    <p:extLst>
      <p:ext uri="{BB962C8B-B14F-4D97-AF65-F5344CB8AC3E}">
        <p14:creationId xmlns:p14="http://schemas.microsoft.com/office/powerpoint/2010/main" val="4449736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BCE2C6-6E27-4FDB-B89D-8A751B86A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3922BF-9D8B-4CF5-A9F3-9FFDC677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D9160B-4241-4F83-8AC5-29F2BD9A1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A24FD1-CF25-4746-A227-E4EE4352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A77C4A-E6AC-4698-987F-9F61016ED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610E63-00C6-4119-AE68-65B073599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AFBF00-C943-4DF1-9D5C-E9105314A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2E9A6E-40B5-4783-8659-83119932A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café keep its social posts consistent without adding more chaos?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C82379-9E83-4094-9A7F-825939C1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4C2DA0-E71C-4F1A-8B07-0E274954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6A629A-9FA1-41BC-BEB0-2D1ACF006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C1F68F-ED83-46A8-87D0-4FF181E6B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D194A6-5859-41A9-B7D7-2759F87D6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5A9745-82D4-4A43-A3CD-23997F43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2AC09E-78AC-48D4-AD95-1541AE7D0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516DD2-8CA0-4869-A239-A6E12A2A1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6B2BF2-DDF6-4714-9BA1-7F64A5E2A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C26913-75EC-4E04-9826-F75B5C0C7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engagement</a:t>
            </a:r>
          </a:p>
        </p:txBody>
      </p:sp>
    </p:spTree>
    <p:extLst>
      <p:ext uri="{BB962C8B-B14F-4D97-AF65-F5344CB8AC3E}">
        <p14:creationId xmlns:p14="http://schemas.microsoft.com/office/powerpoint/2010/main" val="6856818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99EF76-7470-4361-B266-9344AF3A7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BA71FF-49DE-4FB4-9D07-7E2B6DCE4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7F3702-55B8-435A-9D13-13D64DEF3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BDA507-058C-437E-86AF-5C0208916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73510-308E-435F-9786-4227B18DC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C4C699-6D88-45D2-9176-29964223F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FFE105-506A-4011-92E4-4CCD116A2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08A83A-C7BF-4B5F-9BEA-69D104391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13ED03-4510-4661-BA11-519DF22E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D65F11-6C8D-4A14-9657-67ED5807B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F5CFC4-1D42-4224-A9AD-88D0F6916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1FEDAF-7D7F-4835-A6E5-43AC34F9F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FB669A-D37C-4970-AB00-EBBFCF63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2BCEC6-42A0-4AAA-9FF6-98821CBCB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F47CB6-9047-47AD-975E-990CFEB5F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7C7D2E-CC63-4370-8B57-B503397B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75F791-CAD6-497F-B841-ED1B11C95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BE75C4-9B28-4B62-93A8-45C53E7EB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54BD55-CE0D-42A0-B709-8B44937EF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B4E072-D026-4F84-864B-54B33591B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938072-2F3F-49E0-A807-D48234FFF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92EF4B-E583-49C5-962D-C6F3D9F1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79280E-0018-42CA-8632-030AB7270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13BDB4-3171-4579-996D-17AA9FD69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engagement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757DAA-59A9-4971-B67A-E277AD7D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175190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001794-33E3-4CBD-86C0-5EFD9AF02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CBE614-8A54-49A4-98B9-766ABE60B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3D2900-BA19-48AC-A521-72F472323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the feed active and on brand.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690A7B-059B-431F-9401-F6E7F564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2CEFA-E123-4326-8736-380E1EED4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AE0373-CA5D-4580-99FA-0630994E6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C585C2-AA93-4F81-850D-777AE52F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879521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2026-10-01T08:24:18.6490000Z</dcterms:created>
  <dcterms:modified xsi:type="dcterms:W3CDTF">2026-10-01T08:24:18.6490000Z</dcterms:modified>
</coreProperties>
</file>