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d18526f9484f8b" /><Relationship Type="http://schemas.openxmlformats.org/officeDocument/2006/relationships/extended-properties" Target="/docProps/app.xml" Id="R27fa443118064e51" /><Relationship Type="http://schemas.openxmlformats.org/officeDocument/2006/relationships/officeDocument" Target="/ppt/presentation.xml" Id="R738469e87c98474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87ed7352714b67"/>
  </p:sldMasterIdLst>
  <p:notesMasterIdLst>
    <p:notesMasterId xmlns:r="http://schemas.openxmlformats.org/officeDocument/2006/relationships" r:id="Rd1189077c4584719"/>
  </p:notesMasterIdLst>
  <p:sldIdLst>
    <p:sldId xmlns:r="http://schemas.openxmlformats.org/officeDocument/2006/relationships" id="256" r:id="Ra0175ed010444c4b"/>
    <p:sldId xmlns:r="http://schemas.openxmlformats.org/officeDocument/2006/relationships" id="257" r:id="Rb41db0ea6bac4d39"/>
    <p:sldId xmlns:r="http://schemas.openxmlformats.org/officeDocument/2006/relationships" id="258" r:id="R0cee28ac2294470d"/>
    <p:sldId xmlns:r="http://schemas.openxmlformats.org/officeDocument/2006/relationships" id="259" r:id="R062d8a4bb7884ced"/>
    <p:sldId xmlns:r="http://schemas.openxmlformats.org/officeDocument/2006/relationships" id="260" r:id="Rb42dc6db70b5483f"/>
    <p:sldId xmlns:r="http://schemas.openxmlformats.org/officeDocument/2006/relationships" id="261" r:id="R38fb4690c5424d19"/>
    <p:sldId xmlns:r="http://schemas.openxmlformats.org/officeDocument/2006/relationships" id="262" r:id="R350141fd60f34290"/>
    <p:sldId xmlns:r="http://schemas.openxmlformats.org/officeDocument/2006/relationships" id="263" r:id="Rb3324c697e9f4747"/>
    <p:sldId xmlns:r="http://schemas.openxmlformats.org/officeDocument/2006/relationships" id="264" r:id="R9c3af116e6154a3f"/>
    <p:sldId xmlns:r="http://schemas.openxmlformats.org/officeDocument/2006/relationships" id="265" r:id="Rc76146d88ea34e00"/>
    <p:sldId xmlns:r="http://schemas.openxmlformats.org/officeDocument/2006/relationships" id="266" r:id="R54d0e27fd3b54c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d8df17495f4930" /><Relationship Type="http://schemas.openxmlformats.org/officeDocument/2006/relationships/slideMaster" Target="/ppt/slideMasters/slideMaster1.xml" Id="R6f87ed7352714b67" /><Relationship Type="http://schemas.openxmlformats.org/officeDocument/2006/relationships/notesMaster" Target="/ppt/notesMasters/notesMaster1.xml" Id="Rd1189077c4584719" /><Relationship Type="http://schemas.openxmlformats.org/officeDocument/2006/relationships/presProps" Target="/ppt/presProps.xml" Id="Re3f42f3be2f141ab" /><Relationship Type="http://schemas.openxmlformats.org/officeDocument/2006/relationships/tableStyles" Target="/ppt/tableStyles.xml" Id="R276647c26da741ec" /><Relationship Type="http://schemas.openxmlformats.org/officeDocument/2006/relationships/slide" Target="/ppt/slides/slide1.xml" Id="Ra0175ed010444c4b" /><Relationship Type="http://schemas.openxmlformats.org/officeDocument/2006/relationships/slide" Target="/ppt/slides/slide2.xml" Id="Rb41db0ea6bac4d39" /><Relationship Type="http://schemas.openxmlformats.org/officeDocument/2006/relationships/slide" Target="/ppt/slides/slide3.xml" Id="R0cee28ac2294470d" /><Relationship Type="http://schemas.openxmlformats.org/officeDocument/2006/relationships/slide" Target="/ppt/slides/slide4.xml" Id="R062d8a4bb7884ced" /><Relationship Type="http://schemas.openxmlformats.org/officeDocument/2006/relationships/slide" Target="/ppt/slides/slide5.xml" Id="Rb42dc6db70b5483f" /><Relationship Type="http://schemas.openxmlformats.org/officeDocument/2006/relationships/slide" Target="/ppt/slides/slide6.xml" Id="R38fb4690c5424d19" /><Relationship Type="http://schemas.openxmlformats.org/officeDocument/2006/relationships/slide" Target="/ppt/slides/slide7.xml" Id="R350141fd60f34290" /><Relationship Type="http://schemas.openxmlformats.org/officeDocument/2006/relationships/slide" Target="/ppt/slides/slide8.xml" Id="Rb3324c697e9f4747" /><Relationship Type="http://schemas.openxmlformats.org/officeDocument/2006/relationships/slide" Target="/ppt/slides/slide9.xml" Id="R9c3af116e6154a3f" /><Relationship Type="http://schemas.openxmlformats.org/officeDocument/2006/relationships/slide" Target="/ppt/slides/slide10.xml" Id="Rc76146d88ea34e00" /><Relationship Type="http://schemas.openxmlformats.org/officeDocument/2006/relationships/slide" Target="/ppt/slides/slide11.xml" Id="R54d0e27fd3b54c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69bdca7bda46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52e4bbb21f4b3b" /><Relationship Type="http://schemas.openxmlformats.org/officeDocument/2006/relationships/notesMaster" Target="/ppt/notesMasters/notesMaster1.xml" Id="Rc64a7fbcdbfd44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c44ee834c54148" /><Relationship Type="http://schemas.openxmlformats.org/officeDocument/2006/relationships/notesMaster" Target="/ppt/notesMasters/notesMaster1.xml" Id="R55d48ae9384c4e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c9a37f1cb443fc" /><Relationship Type="http://schemas.openxmlformats.org/officeDocument/2006/relationships/notesMaster" Target="/ppt/notesMasters/notesMaster1.xml" Id="Rfc8e508fadd746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2a3451d58d4f08" /><Relationship Type="http://schemas.openxmlformats.org/officeDocument/2006/relationships/notesMaster" Target="/ppt/notesMasters/notesMaster1.xml" Id="Rd03c81fd15074d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6c535a71e047af" /><Relationship Type="http://schemas.openxmlformats.org/officeDocument/2006/relationships/notesMaster" Target="/ppt/notesMasters/notesMaster1.xml" Id="Rd0b111299a7b4b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6fb0c16f5f4386" /><Relationship Type="http://schemas.openxmlformats.org/officeDocument/2006/relationships/notesMaster" Target="/ppt/notesMasters/notesMaster1.xml" Id="R9660446f3fd24dc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5d68f576654687" /><Relationship Type="http://schemas.openxmlformats.org/officeDocument/2006/relationships/notesMaster" Target="/ppt/notesMasters/notesMaster1.xml" Id="R73d793e5f4854f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fd07b8758f4eb3" /><Relationship Type="http://schemas.openxmlformats.org/officeDocument/2006/relationships/notesMaster" Target="/ppt/notesMasters/notesMaster1.xml" Id="Rb41f360143e34e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86dd51e8664d35" /><Relationship Type="http://schemas.openxmlformats.org/officeDocument/2006/relationships/notesMaster" Target="/ppt/notesMasters/notesMaster1.xml" Id="R4e55feb7a0c84c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e047dc27b054eaa" /><Relationship Type="http://schemas.openxmlformats.org/officeDocument/2006/relationships/notesMaster" Target="/ppt/notesMasters/notesMaster1.xml" Id="Rd18a37d6331142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5382af3c93449bb" /><Relationship Type="http://schemas.openxmlformats.org/officeDocument/2006/relationships/notesMaster" Target="/ppt/notesMasters/notesMaster1.xml" Id="Ra25daf4bccc446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c2135d8f914f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4004cc13f1412e" /><Relationship Type="http://schemas.openxmlformats.org/officeDocument/2006/relationships/slideLayout" Target="/ppt/slideLayouts/slideLayout1.xml" Id="R28d9fcca4ec24e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d9fcca4ec24e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2a554340bd45ce" /><Relationship Type="http://schemas.openxmlformats.org/officeDocument/2006/relationships/image" Target="/ppt/media/image.png" Id="Race8cd241fce4e1e" /><Relationship Type="http://schemas.openxmlformats.org/officeDocument/2006/relationships/notesSlide" Target="/ppt/notesSlides/notesSlide1.xml" Id="R375c2193282b41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6c3da348c4c39" /><Relationship Type="http://schemas.openxmlformats.org/officeDocument/2006/relationships/notesSlide" Target="/ppt/notesSlides/notesSlide2.xml" Id="R190b542e9f7c434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877429a25e4778" /><Relationship Type="http://schemas.openxmlformats.org/officeDocument/2006/relationships/notesSlide" Target="/ppt/notesSlides/notesSlide3.xml" Id="R96116e2f005646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b214cfc904499" /><Relationship Type="http://schemas.openxmlformats.org/officeDocument/2006/relationships/notesSlide" Target="/ppt/notesSlides/notesSlide4.xml" Id="R99c64be614544c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c50f5869549a7" /><Relationship Type="http://schemas.openxmlformats.org/officeDocument/2006/relationships/notesSlide" Target="/ppt/notesSlides/notesSlide5.xml" Id="R3ddb8990f74b42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e1da7db994df9" /><Relationship Type="http://schemas.openxmlformats.org/officeDocument/2006/relationships/notesSlide" Target="/ppt/notesSlides/notesSlide6.xml" Id="Re1ba58ce53584c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1ba695d565453c" /><Relationship Type="http://schemas.openxmlformats.org/officeDocument/2006/relationships/notesSlide" Target="/ppt/notesSlides/notesSlide7.xml" Id="R2537fc25e20f45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88a4ec20f4dc3" /><Relationship Type="http://schemas.openxmlformats.org/officeDocument/2006/relationships/notesSlide" Target="/ppt/notesSlides/notesSlide8.xml" Id="Ree12b574792d4b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60a5afdb564420" /><Relationship Type="http://schemas.openxmlformats.org/officeDocument/2006/relationships/notesSlide" Target="/ppt/notesSlides/notesSlide9.xml" Id="R96632f3330da40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af4ed8cd534e44" /><Relationship Type="http://schemas.openxmlformats.org/officeDocument/2006/relationships/notesSlide" Target="/ppt/notesSlides/notesSlide10.xml" Id="R10fc3a83c3b0483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4184d5d1a40c0" /><Relationship Type="http://schemas.openxmlformats.org/officeDocument/2006/relationships/notesSlide" Target="/ppt/notesSlides/notesSlide11.xml" Id="Ra7016a4e2c374b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E87B6D-5998-482A-94EE-70FD3329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53421-D1FC-4EFE-9437-85DA5858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FE40A9-529A-4680-85F1-FCFAD583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Report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258C0A-6BCA-44A5-AA5B-F1625799D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tracks a month of posts to see which reels and stories drove visits.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CB6E1-9B0A-4EC8-B71F-9FBC0CA2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C9E87-D098-463C-8288-13946ACC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7C5BE0-12FE-412A-92F2-55663CF6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7631C-2474-4C9B-B0CB-1E8A4DBC8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e8cd241fce4e1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41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C7050A-B599-4755-ACF2-7031E070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FA793-F4C7-4A65-9627-D721D4C9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8B6E30-B6CB-4839-89AD-EABF34B82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694105-49D1-4AB5-99BB-E297FABA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058012-4752-42D6-981A-2C024803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878529-DB4B-4BC7-8CF8-180E4D5A7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B204D-B4B5-47FD-9D61-11CE33F7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DFAF3E-BDD4-4025-9F4B-A8AB8CF5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C4D83B-4497-4501-B080-0CA3D0C17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platform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772777-8A3E-4DE7-B22C-71AA6BB1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325A09-61DA-44BC-BCCA-013547B0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ED4F82-5C99-4398-AD42-CF585518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Performance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4381FF-B787-4311-921F-BEA1ED3F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post formats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7E0DEB-9C22-40C5-B9ED-8EBEE2D9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68B41D-7274-49DD-8651-D3DD3492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3E262E-8CF5-4A46-AB05-97D7EE9B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Signals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6FABB8-4538-459C-AEB1-864BB851C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top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E534A1-1683-4257-A94C-CE885EFD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465BEF-2C4E-42E3-B6B1-19528AA0D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3EF4FE-BA48-4E7A-9861-BC4E02D5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CCAA5-A983-42ED-A858-79631838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19383286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5E87D4-2A44-4AD0-9E57-B0E26C55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8A07E-2E63-4779-BACD-8E3ECB81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3BA0FA-AD4B-4F41-BB1D-83FFD3AF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2B24DC-3C41-402E-8DCE-749A52BE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6EBA7-C97B-4415-87BA-03628DFB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post data into clear next steps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277D9-D983-4DBB-999E-465846E52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7E73F3-9C09-43FD-9EDA-AB29E215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339911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08B129-770A-4E74-A544-D382B5DC6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1A5D43-EDD5-4C0A-8EE7-94CFC986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384905-C924-473C-B010-8DF2ECFC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F5D99-3792-4F0F-B81C-2EBBF9EF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866D9-5D9F-40C9-9DFC-6662E8880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F46A1-1BC8-4A56-98FD-234796BB4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4C4376-DFB3-4522-9FA5-FAFEA7706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582CB-1543-4791-864F-7CCCA0E3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F73AA-0C49-4671-980E-59F8B6B19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platform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B33EE-1A86-4608-8116-1DC76BBA7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4A1A94-0698-44F7-B0F4-CEB084EA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239FB-2DD4-4C77-BFBF-1152F0C89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87040-E0CE-407D-B72F-8376D4DC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8ADB9-09E8-473C-AB2C-4BB0F0F00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Compare post formats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D6E37D-A148-40C6-9A5C-12B3D2B0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FC03AF-8C2F-49DE-B410-340154422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D1857-9C4B-4F33-BC85-8F54A26FE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8805C1-A62E-4241-9579-FF79660CB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66B2C-F75D-4CFF-ABF5-3738D82EE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top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F90A6A-DA12-44BC-BFAF-BD51F6653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450110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2F09FD-4687-4AB1-B542-D2DC0C5E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6E77F1-AF43-45D0-A13F-4FF77FE3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DD0B53-BBBC-4CC3-9CA9-4D07E7E4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15B3E-44BE-455E-983D-4E353136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FF5506-7E18-4916-A6C9-3636A4C2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92338-EE86-4603-8540-50C43E4C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4D577-EEB0-4011-A445-911AFB4DC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183D6-02AE-4EFD-B165-835A2E0A3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F5646-99C8-493C-A729-FC6CD4B2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platform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BBABFD-F241-46B8-B578-645308693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5932FA-3D14-454E-9786-C66AD431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D1F90-6B08-4138-B227-2FBFE25A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293EF-A1CA-423B-B4BF-6ABE37D0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post formats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4BB618-7DEF-46C2-A2D8-5E4BBF7F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A90528-994A-4B28-81C0-5FE5E296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B0EC18-70DE-4862-BBEB-EA12D875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818087-4947-48ED-AF70-4EFF451AC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top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CE058D-35CB-458B-AA9B-8FA958127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319243-7AA0-47B8-A88A-0D87BB42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0AA32E-EA09-4216-9108-03FDD466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E2B2E0-194C-4DE7-AD5A-FA3F2444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7DCBF3-DBD2-422A-8066-9DC13F3E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1BEE15-AB06-48E2-AD53-534CBD5A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8AEB97-137E-48E5-B928-6713FE58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4D2E6B-10E9-4082-AAF1-32FFA207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next month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EF5035-AD5E-42FF-AF87-4944D7AE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789053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BB9344-A6D2-4C7B-BFAD-CD607A3C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5A1A5A-8913-4FB1-9A59-D997EBF1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0C922F-7258-4FD8-B211-89961F60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2951E5-C2AB-4FDA-9671-D3B93BBE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879D74-EEDB-49C4-A1A5-14D9A41D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89ED7-7889-402C-A790-10C61A4FB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971FD3-DF3B-4E3E-BA5A-B8BCB726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BCBC53-2E0B-4376-848B-CC9194EB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8FC927-155D-46FF-AC66-CFF0CD70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were planned without a clear performance pattern.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091C3-0A56-4222-9F36-A32CB4470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C927A0-31C3-48E5-BAF4-98AA86E9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had scattered notes from each platform.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513F0-0513-49A6-A3B0-22CD53A74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C1AF3-0AD5-4DA8-87D9-09E9B348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It was hard to explain what content deserved more focus.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3B6CD6-4430-4365-89DE-BED2901AC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0CE79E-0CD1-4372-8E04-7E0CE50E3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DCBFE1-6CEA-4D38-991F-4C02B21F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2394E0-C465-430D-9858-3202972D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report shows which posts earned the strongest response.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91C659-41D8-4FA7-A576-8C8F41EE0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FDC898-2CF8-4570-B8A0-A1E7BDD4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themes are grouped into one easy story.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E1D1DD-4BDE-45A9-B093-CEA12FD4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6E0671-53DB-48A2-97EC-E484DA0CC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next content plan is based on recent audience behavior.</a:t>
            </a:r>
          </a:p>
        </p:txBody>
      </p:sp>
    </p:spTree>
    <p:extLst>
      <p:ext uri="{BB962C8B-B14F-4D97-AF65-F5344CB8AC3E}">
        <p14:creationId xmlns:p14="http://schemas.microsoft.com/office/powerpoint/2010/main" val="5383977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5C633B-4065-4995-ABCA-5BEDB783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40A67-B814-40C9-ABD1-E6342085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EB68B1-75F4-4EE8-AF43-0F7A470B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0C297-63E7-4D6C-B47B-8A914B60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2204D-C254-490C-A821-B2555F4A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0C7717-CDD0-4FFF-B524-B7C8ADEA9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79204-6C58-4807-A854-91219B91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7134E-F739-43DF-9391-73BC2368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A6A02D-F5E8-4E07-94FF-A5004C2B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163F5B-77BE-42FF-B056-BF2FD612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what content worked and what to try next.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0F5970-3783-4BE1-BC80-C1334E4F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D99270-DB2B-4A20-B32A-41E165031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8A0668-156F-45E3-9349-B0C86A7B8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9C8D8E-2681-41F3-BFB2-1B5401ABD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B6B6FD-8B55-4988-A5B4-825AC9271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quick summary of social activity without digging into dashboards.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7CAD2D-DA41-4046-BA2C-C63303BC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AEBE15-204A-40FB-ABF4-3F27389C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538FBB-4604-45DB-91E6-CCCBA8125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7D85C6-EB9C-4DCB-9A17-5BD6FD95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972E03-6642-43B9-8D2C-50FA9FBE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takeaways to shape captions, visuals, and posting cadence.</a:t>
            </a:r>
          </a:p>
        </p:txBody>
      </p:sp>
    </p:spTree>
    <p:extLst>
      <p:ext uri="{BB962C8B-B14F-4D97-AF65-F5344CB8AC3E}">
        <p14:creationId xmlns:p14="http://schemas.microsoft.com/office/powerpoint/2010/main" val="14503914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9795F8-8F4A-45E3-8CEE-67DB24A53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0D7D11-A8DA-49C8-8BDD-35672A44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871FB3-9679-44B8-B1DD-686E406C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2365FB-FABA-4ABA-9665-B064CBAE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4886D-8DF7-4878-B607-A70517A63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6FDF0-5FA0-4F6D-AB4D-44B8F1BA0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C8828-3F41-4609-B2C4-5341A1C1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DA6BF3-2A4A-4A21-B9B0-D6C63CBEC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C37A5-1F84-435F-A184-14420C43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0F7EB9-A4BF-4526-8043-E49F3A076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BA702E-9F3C-4BB6-83FB-84C9A688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platform metrics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26EF42-2C3C-4706-9352-D5E32572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E5F2E7-21A7-42B4-8EAD-E204CF8A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D144C0-1530-4744-8D8E-A7664F72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12F91F-C5DE-4017-88E6-1F0B6FACE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23A402-691E-4FBE-B157-0606B10B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0889D-4556-4DBE-8A40-93BC5718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258AD1-5754-4420-B170-CCB53A3B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BDFFBA-2613-4F69-AF56-3B4E8793D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34048B-B563-4EBA-9CCC-7374C36F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E3B64B-F29C-4733-8CBE-E35D6615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9A4BC8-95A6-4844-8C3E-0E8C51A0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A5A348-088E-427D-BF1A-FDAD9E33F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top 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5F8534-3E7A-4737-B95B-7DC2881BB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6607D8-D0CB-4EDE-A3FC-280BE452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5B0E2AF-21F3-43F6-87A8-B25F0E91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E07E30-9DEF-4D5A-8FB1-E74CFFFB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4CAB881-55CC-477E-9C18-0E0F5678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095DDC-BE18-4565-8DEC-129673F4F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11343931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2AC549-0F2A-49AA-81E5-6B1FAF4A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658F51-80F7-4124-8358-3B66F890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534044-AFD0-4FB4-BE81-73F0F4D4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BAEDEA-F963-40C6-B745-C5A61E9F2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3689A0-62C2-4675-86F9-65FCD45A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C7BE2-7BAA-423C-AC24-E58526537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7E4776-76CE-46B2-950D-9AF38A238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BC16C5-309D-4C85-B56B-2365B4C32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posts helped the café spark the most interest this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3DB0E-3152-41B3-83CF-F396A47D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D1B94A-6706-429C-A899-08D833467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D92FB9-B98A-43E1-995D-7E523BB8A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5CDB0B-A08A-4F46-8514-718291CF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post formats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E64E2-4178-490B-B284-4B20F3044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CE3D14-AC9F-49FE-9E9C-99BDB93A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6C7349-5B2A-4F53-86F4-5267ADAE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top content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66671-F67B-4E9D-A0FD-518B4E017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E04A15-4B0D-4689-861D-451566FF6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2139DC-6B7E-4DC2-A0F8-685E89D2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next month</a:t>
            </a:r>
          </a:p>
        </p:txBody>
      </p:sp>
    </p:spTree>
    <p:extLst>
      <p:ext uri="{BB962C8B-B14F-4D97-AF65-F5344CB8AC3E}">
        <p14:creationId xmlns:p14="http://schemas.microsoft.com/office/powerpoint/2010/main" val="9528538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3BD557-AC76-44E3-B538-E81D4EB9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796A1-BC31-4148-A7AF-070423242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B5E57A-B384-409F-9C89-7369347F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167D4-1819-4A6E-9773-E33EAEB2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AFD07C-C820-4FFA-8C9A-BCE6B17B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3CBFD-FC4C-4EFF-A386-BA764C73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23E166-B472-43C2-B0A5-E446B970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8C03E-8E67-4E50-996D-F52D6BEB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5EBA54-52E2-4F3C-8EBA-2A103744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Collect platform metrics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60099C-B871-4EEE-B181-9A195D51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778CB-6595-4578-B640-CB37EAA3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F37DD0-570A-4A39-8A38-B77C3C25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BD3B1-B5F3-490D-85EA-FAACDBA3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92A9C3-58B8-4863-994D-3B120CB5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Compare post formats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0F3769-730E-4D2F-9840-3ACCCA8B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58E077-E90E-42E1-BAC5-046562F9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9A57CF-3D9B-4BA9-A758-7C538039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9412EC-A007-4FD7-A109-B2841906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E02157-4F5D-4AC3-BCCE-D2766B9E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Spot top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6A78F6-5640-4E94-87BA-DFA859BFB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003616-7874-40A3-929C-C8B3AE7D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39ADD0-93A9-4A31-B374-300435AA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91BA07-C8F9-4A78-803B-2D1A378ED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167087-C8FE-43BE-863F-1633388C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next month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FF933F-2E3B-44D4-A38A-0A751B5B8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860550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FFDBC-E983-49CD-BEA2-2F04801B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BDD1CA-F592-45DF-88F5-B73815F4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C8518-FB56-402A-9367-0111EDED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the findings to guide the next content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CC139-240E-44E6-ADBF-8C6B112D7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4C1448-1D29-40D3-8292-6274E37A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21504F-33FB-433B-81A9-3FA8A778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941B26-86FA-4387-B4DD-63380AD50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232625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2026-09-30T15:21:04.2280000Z</dcterms:created>
  <dcterms:modified xsi:type="dcterms:W3CDTF">2026-09-30T15:21:04.2280000Z</dcterms:modified>
</coreProperties>
</file>