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94f5678e6c14ecc" /><Relationship Type="http://schemas.openxmlformats.org/officeDocument/2006/relationships/extended-properties" Target="/docProps/app.xml" Id="R1397a52c5aae4d61" /><Relationship Type="http://schemas.openxmlformats.org/officeDocument/2006/relationships/officeDocument" Target="/ppt/presentation.xml" Id="Re2d30d501d4440f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e9e17891c54d0d"/>
  </p:sldMasterIdLst>
  <p:notesMasterIdLst>
    <p:notesMasterId xmlns:r="http://schemas.openxmlformats.org/officeDocument/2006/relationships" r:id="R9c812c59a15b4481"/>
  </p:notesMasterIdLst>
  <p:sldIdLst>
    <p:sldId xmlns:r="http://schemas.openxmlformats.org/officeDocument/2006/relationships" id="256" r:id="Rcfcba89f63bc445f"/>
    <p:sldId xmlns:r="http://schemas.openxmlformats.org/officeDocument/2006/relationships" id="257" r:id="R4627ead91c884aaa"/>
    <p:sldId xmlns:r="http://schemas.openxmlformats.org/officeDocument/2006/relationships" id="258" r:id="Rb09d106ca1b8486e"/>
    <p:sldId xmlns:r="http://schemas.openxmlformats.org/officeDocument/2006/relationships" id="259" r:id="Rb01d8a3221114d53"/>
    <p:sldId xmlns:r="http://schemas.openxmlformats.org/officeDocument/2006/relationships" id="260" r:id="Rd073696ad07c4d7b"/>
    <p:sldId xmlns:r="http://schemas.openxmlformats.org/officeDocument/2006/relationships" id="261" r:id="R4380594cd55448b2"/>
    <p:sldId xmlns:r="http://schemas.openxmlformats.org/officeDocument/2006/relationships" id="262" r:id="Rfc6fce55f7094173"/>
    <p:sldId xmlns:r="http://schemas.openxmlformats.org/officeDocument/2006/relationships" id="263" r:id="R06b859bfb4804546"/>
    <p:sldId xmlns:r="http://schemas.openxmlformats.org/officeDocument/2006/relationships" id="264" r:id="R1fedd879e8654ec3"/>
    <p:sldId xmlns:r="http://schemas.openxmlformats.org/officeDocument/2006/relationships" id="265" r:id="R37663fdf2676455d"/>
    <p:sldId xmlns:r="http://schemas.openxmlformats.org/officeDocument/2006/relationships" id="266" r:id="R5ea293534ccd4bf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5b8f281d71e4f44" /><Relationship Type="http://schemas.openxmlformats.org/officeDocument/2006/relationships/slideMaster" Target="/ppt/slideMasters/slideMaster1.xml" Id="R8de9e17891c54d0d" /><Relationship Type="http://schemas.openxmlformats.org/officeDocument/2006/relationships/notesMaster" Target="/ppt/notesMasters/notesMaster1.xml" Id="R9c812c59a15b4481" /><Relationship Type="http://schemas.openxmlformats.org/officeDocument/2006/relationships/presProps" Target="/ppt/presProps.xml" Id="R28e789bc83434e9c" /><Relationship Type="http://schemas.openxmlformats.org/officeDocument/2006/relationships/tableStyles" Target="/ppt/tableStyles.xml" Id="R5ef73e6c520e4928" /><Relationship Type="http://schemas.openxmlformats.org/officeDocument/2006/relationships/slide" Target="/ppt/slides/slide1.xml" Id="Rcfcba89f63bc445f" /><Relationship Type="http://schemas.openxmlformats.org/officeDocument/2006/relationships/slide" Target="/ppt/slides/slide2.xml" Id="R4627ead91c884aaa" /><Relationship Type="http://schemas.openxmlformats.org/officeDocument/2006/relationships/slide" Target="/ppt/slides/slide3.xml" Id="Rb09d106ca1b8486e" /><Relationship Type="http://schemas.openxmlformats.org/officeDocument/2006/relationships/slide" Target="/ppt/slides/slide4.xml" Id="Rb01d8a3221114d53" /><Relationship Type="http://schemas.openxmlformats.org/officeDocument/2006/relationships/slide" Target="/ppt/slides/slide5.xml" Id="Rd073696ad07c4d7b" /><Relationship Type="http://schemas.openxmlformats.org/officeDocument/2006/relationships/slide" Target="/ppt/slides/slide6.xml" Id="R4380594cd55448b2" /><Relationship Type="http://schemas.openxmlformats.org/officeDocument/2006/relationships/slide" Target="/ppt/slides/slide7.xml" Id="Rfc6fce55f7094173" /><Relationship Type="http://schemas.openxmlformats.org/officeDocument/2006/relationships/slide" Target="/ppt/slides/slide8.xml" Id="R06b859bfb4804546" /><Relationship Type="http://schemas.openxmlformats.org/officeDocument/2006/relationships/slide" Target="/ppt/slides/slide9.xml" Id="R1fedd879e8654ec3" /><Relationship Type="http://schemas.openxmlformats.org/officeDocument/2006/relationships/slide" Target="/ppt/slides/slide10.xml" Id="R37663fdf2676455d" /><Relationship Type="http://schemas.openxmlformats.org/officeDocument/2006/relationships/slide" Target="/ppt/slides/slide11.xml" Id="R5ea293534ccd4bf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b776ff86e4546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465c083374c45fa" /><Relationship Type="http://schemas.openxmlformats.org/officeDocument/2006/relationships/notesMaster" Target="/ppt/notesMasters/notesMaster1.xml" Id="Ra8aa862570c447c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c594490bd149bc" /><Relationship Type="http://schemas.openxmlformats.org/officeDocument/2006/relationships/notesMaster" Target="/ppt/notesMasters/notesMaster1.xml" Id="R7b0142f0e3ff4dc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f4791507cf14ef0" /><Relationship Type="http://schemas.openxmlformats.org/officeDocument/2006/relationships/notesMaster" Target="/ppt/notesMasters/notesMaster1.xml" Id="Re46b5eed398b4c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ea60323d690481b" /><Relationship Type="http://schemas.openxmlformats.org/officeDocument/2006/relationships/notesMaster" Target="/ppt/notesMasters/notesMaster1.xml" Id="R11a514627e254f7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4dc725519434570" /><Relationship Type="http://schemas.openxmlformats.org/officeDocument/2006/relationships/notesMaster" Target="/ppt/notesMasters/notesMaster1.xml" Id="R2158949037e14b1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ed19ede327046ef" /><Relationship Type="http://schemas.openxmlformats.org/officeDocument/2006/relationships/notesMaster" Target="/ppt/notesMasters/notesMaster1.xml" Id="R0fafffa30dd741d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e8c85962fdf415e" /><Relationship Type="http://schemas.openxmlformats.org/officeDocument/2006/relationships/notesMaster" Target="/ppt/notesMasters/notesMaster1.xml" Id="Rd183cf6964a94bd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d55ef6229f8440a" /><Relationship Type="http://schemas.openxmlformats.org/officeDocument/2006/relationships/notesMaster" Target="/ppt/notesMasters/notesMaster1.xml" Id="R94f60f9c506c4c5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b48a07ee2fe4f8c" /><Relationship Type="http://schemas.openxmlformats.org/officeDocument/2006/relationships/notesMaster" Target="/ppt/notesMasters/notesMaster1.xml" Id="Rd4ae4b576d30487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6e666e10ab5404d" /><Relationship Type="http://schemas.openxmlformats.org/officeDocument/2006/relationships/notesMaster" Target="/ppt/notesMasters/notesMaster1.xml" Id="Rc835d333a0df4f0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9360209196e4d5c" /><Relationship Type="http://schemas.openxmlformats.org/officeDocument/2006/relationships/notesMaster" Target="/ppt/notesMasters/notesMaster1.xml" Id="R010833e26976404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bae6e5b2214c8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783d6fa7e244ffd" /><Relationship Type="http://schemas.openxmlformats.org/officeDocument/2006/relationships/slideLayout" Target="/ppt/slideLayouts/slideLayout1.xml" Id="Ra1a3a2474bc64e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a3a2474bc64e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f8d9563f234ba9" /><Relationship Type="http://schemas.openxmlformats.org/officeDocument/2006/relationships/image" Target="/ppt/media/image.png" Id="R21f27bd44b484d37" /><Relationship Type="http://schemas.openxmlformats.org/officeDocument/2006/relationships/notesSlide" Target="/ppt/notesSlides/notesSlide1.xml" Id="R12ef65b96abe4f5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9fbc0e3b914517" /><Relationship Type="http://schemas.openxmlformats.org/officeDocument/2006/relationships/notesSlide" Target="/ppt/notesSlides/notesSlide2.xml" Id="R1ad414fcfb2a4db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0680615a2d4de0" /><Relationship Type="http://schemas.openxmlformats.org/officeDocument/2006/relationships/notesSlide" Target="/ppt/notesSlides/notesSlide3.xml" Id="Ref79ca74745d44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0325f403c34728" /><Relationship Type="http://schemas.openxmlformats.org/officeDocument/2006/relationships/notesSlide" Target="/ppt/notesSlides/notesSlide4.xml" Id="R21a7741d64a445b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34fc5eaa0d4e44" /><Relationship Type="http://schemas.openxmlformats.org/officeDocument/2006/relationships/notesSlide" Target="/ppt/notesSlides/notesSlide5.xml" Id="R7bfcb4d4629143c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7794cd89884ff9" /><Relationship Type="http://schemas.openxmlformats.org/officeDocument/2006/relationships/notesSlide" Target="/ppt/notesSlides/notesSlide6.xml" Id="Rc967f0ee8f174b4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27e9608fa94ad2" /><Relationship Type="http://schemas.openxmlformats.org/officeDocument/2006/relationships/notesSlide" Target="/ppt/notesSlides/notesSlide7.xml" Id="R084e48853d5a49e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9eba64c1a34dc9" /><Relationship Type="http://schemas.openxmlformats.org/officeDocument/2006/relationships/notesSlide" Target="/ppt/notesSlides/notesSlide8.xml" Id="R0296ce5a46cd4d0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630cba99414c43" /><Relationship Type="http://schemas.openxmlformats.org/officeDocument/2006/relationships/notesSlide" Target="/ppt/notesSlides/notesSlide9.xml" Id="R04d3c8d6946240e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1faa9e38bc4368" /><Relationship Type="http://schemas.openxmlformats.org/officeDocument/2006/relationships/notesSlide" Target="/ppt/notesSlides/notesSlide10.xml" Id="R8243ba2d7e9f4f5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8f2894f46c477f" /><Relationship Type="http://schemas.openxmlformats.org/officeDocument/2006/relationships/notesSlide" Target="/ppt/notesSlides/notesSlide11.xml" Id="Ra786cbb0eb1c48d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47339F-B72C-48F7-9C6B-196AF2D70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533874-371A-4394-8607-2CA376DBA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0AC65A-6A30-4581-A103-37C49DBB0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Strategy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FF6EF0-6512-4D6B-A343-59CA6E75A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café turns scattered posts into a weekly plan that builds steady community buzz.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F74C77-5C14-47B2-ABA5-1A67D97DB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634B00-0388-4324-8FFD-BA9DF7E00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F3B76F-304B-4EF3-BEE3-C279CD95B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210088-A633-4C28-AD78-F5270CCC8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f27bd44b484d3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5856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12EF28-87C4-4713-95B8-B7FB821B3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2B90B3-2267-4559-9D0A-65DBCE7BC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74D6A2-4C14-4B20-B2F6-003B8CF9E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072158-8D19-4291-BD0D-25C8424BF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EE41D3-15CD-4554-A700-6F0A5FE32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 strategy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F88F35-3C08-4BAE-9594-F0D17AEDA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85A46F-51D4-4E51-B793-78075FBA5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C4E6BA-A8C0-4EE1-9851-21DF20F95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Audience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893DD8-AE95-4DCC-A996-5E8CFD1BB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Audit current channels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2F5D8E-EFDA-4256-BAB4-3F48AAD00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38E4DD-CB8F-40A8-B1DC-F672DEA12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DCF249-0F2D-41B5-9695-26C5E29F4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Pillars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DF13C2-F7BB-42E0-8330-063CD194A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audience segments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6072C0-E2CC-4211-BA05-F0324C29A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00717E-5F50-4276-BD17-9C5B4A0EE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F00666-2380-4FB0-9D88-21696136A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Weekly Calendar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7BAF28-B6EC-4C2C-BA32-DD02CED3F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319258-5CDB-49B9-A88B-6E364FAEC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70C24C-ED6A-42EB-865E-E66689A38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6675D1-7B15-41B3-8DE2-116343960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B41251-1085-4637-9DE0-E65C2708E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Create post templates</a:t>
            </a:r>
          </a:p>
        </p:txBody>
      </p:sp>
    </p:spTree>
    <p:extLst>
      <p:ext uri="{BB962C8B-B14F-4D97-AF65-F5344CB8AC3E}">
        <p14:creationId xmlns:p14="http://schemas.microsoft.com/office/powerpoint/2010/main" val="10323199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88ED9D-3952-4E1A-B58C-44DAB335F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46BAE6-ED7D-4A6D-B852-384AE8EF2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42E471-5FA0-4FD6-8902-81640A8A0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40BF6F-4EEE-4EEE-A8BF-AFA0905A5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2827EC-7403-4E31-A178-C9652C2E0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casual posting into a focused content rhythm.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4736A8-47AE-4ABA-B45F-3F2823646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30CBA4-798B-48DF-A3D6-91B205D8D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428724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120176-BA1F-4C74-B5F9-E0AFD8C1D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229489-97F4-429A-B2DF-A3E312B86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C587BC-4B8D-4437-86D8-CDBBC27D8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B150DC-C7A0-423B-9BB2-C883C69B7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A06FBC-87F7-43F8-B3B3-960465E0E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social media strategy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2582BC-5B42-45F2-8860-BEC89DF01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0FE609-719F-40C8-BFCA-DAE33EF8D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3561AE-865E-4E55-BB79-431DC5F01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54F8F3-3583-4E26-A542-0F00099BA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 strategy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8B2E14-1D75-4194-A205-2C549B415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32E677-677B-4105-B545-0193FEB07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184F93-DEB7-41F5-83F6-290D56D6F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156996-67B9-4CEE-A122-6D8A06424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6907C2-4B6D-4938-8C04-873E7884F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casual posting into a focused conten…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3BA951-4689-4B39-8598-BEE27768A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8ECCA5-3D38-43A4-9C4C-CC215C8B6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0E33A2-AD23-489A-B41F-D181ACEA5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2CA3B8-7AE9-46D2-83BF-E1807DF47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AAFEB9-B7A5-40A5-8A50-7D62805EE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F842A4-397E-4BD1-8F43-EDA50C937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478599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EE261B-2AEE-46C6-B1C8-1EE102D78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B6DAB1-659D-4E9E-9C05-29E933E2D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022698-C049-47AD-BB0D-F7BDF85DD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2647A0-4194-4B1B-B793-3E8550F6A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02188D-9183-46B0-8544-B60F237F5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F76A59-7408-485C-8CBE-33BEB597A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C17055-6AAB-427C-A64E-55B04473B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2B526C-2BC5-414C-870A-C41A85EC2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0CD45B-AA46-4D8E-B509-940E633D8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Audit current channels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696287-9B08-47E1-AE03-0A68076AD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F9D1B8-6395-45B6-8920-0D16DD299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EDF439-5E2A-4A29-9EA1-100BB4419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F095A2-2CFC-4C4F-A741-CB0F9A0F5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audience segments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3D23CB-1B7D-4FB3-BDF9-ACBFEF726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D63497-6666-4B91-8B3F-BCB20F2D2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E5E508-9D80-4740-83BB-A8DFAF50C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B82D53-5927-4027-ABCF-AA3E5FE06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194529-1135-4BEE-93BC-C901A5F04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5A893D-A465-4934-BC23-C375BE18B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8C2206-F89E-4488-B52C-144C98E96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F221C7-CB65-4ECE-ABB9-A379C612F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post templates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52A105-CFF2-4C70-AD33-334C97901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8C9C08-5957-4A65-9622-09D591D73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71A1D3-D425-452F-A00E-E632CDF9C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65EF25-EBCC-41F9-B27D-06A5EF98A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7746EE1-3856-43D1-8C95-78D8B51E1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268073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74DF34-6BB9-4F13-90B8-95FA4382C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9E9AF5-34B7-4BDF-A02C-F70613AB0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C60883-39D6-40E2-9E5B-FD40AF416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FCEBC7-0888-4999-809D-6C8913729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00CB5E-4ED2-4061-8EA0-F02DB292D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 strategy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FB0EFA-9D16-4C22-89BE-E007DF136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7FD056-B804-427C-9C5D-A5C743AA9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3D9B44-DA73-4867-9B50-626D94913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87F1BD-1720-46FF-B6A4-58FBA7590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are shared only when there is time.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0D5998-EF75-4063-BB28-2ADF39441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3576B5-88A5-4884-9E72-3D1406462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Messages feel mixed across different platforms.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F47044-EB96-4933-9331-524C71A6F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A09928-78BF-4B40-8737-9F88692ED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struggles to plan ahead.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B78F49-9047-4B72-B0C9-B27C7AF37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5EEA99-82D9-4881-9698-373A44BB7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FDB709-2656-44BB-A923-F5AADCC31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81C352-61B9-4816-936D-FA3B25BE4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weekly rhythm guides every post.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76ADE5-60D1-47D1-91AA-76E1E5221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42A4DE-59C9-43A8-A0CA-1CF58E3FD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feels consistent and easier to recognize.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E4A10A-058B-45E4-B49E-9788F7F62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6E34CD-434E-499B-BC77-805620627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plan campaigns with less guesswork.</a:t>
            </a:r>
          </a:p>
        </p:txBody>
      </p:sp>
    </p:spTree>
    <p:extLst>
      <p:ext uri="{BB962C8B-B14F-4D97-AF65-F5344CB8AC3E}">
        <p14:creationId xmlns:p14="http://schemas.microsoft.com/office/powerpoint/2010/main" val="5433113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3FF98F-873D-404F-A0FE-2DFBD51F0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52280F-4283-47EF-88DE-7E21882CB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646D95-885C-48F1-9DFF-2F45781C4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20E2CB-6DD7-444C-A097-B201A479A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B06BF6-FD1D-40A6-B5B6-C5300FA8C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2352A9-43C0-4001-BC76-26FC3DFFB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510CD9-EB92-4FA9-8FAF-39DCD8762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CB74CB-E314-4369-8DDB-C1A87209A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69BB2D-6A72-40A0-8731-0FA835F70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1466E1-9B77-4C2B-9492-C61119255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to keep posts consistent and on-brand.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410CA8-81F7-4077-A132-235FB639F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8BC9DE-E2F7-4CAF-97E9-AE8CCDD78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C70DAE-7FDA-4956-A079-D971A2346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8E2D4D-231A-4BE7-B15F-256D0E640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26BB33-FB52-4F25-8A25-C004B2155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themes and reusable formats for faster publishing.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1D80C9-DD26-4F0F-81C0-C89DB78E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454718-8D0D-44DC-A165-0DCD9F641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58A160-9637-40D5-A960-AF6F2677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3228F2-8423-4C28-86CC-059BF13B0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4CFB6F-00A0-412C-A3F0-7E1F51038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practical strategy that supports campaigns and community.</a:t>
            </a:r>
          </a:p>
        </p:txBody>
      </p:sp>
    </p:spTree>
    <p:extLst>
      <p:ext uri="{BB962C8B-B14F-4D97-AF65-F5344CB8AC3E}">
        <p14:creationId xmlns:p14="http://schemas.microsoft.com/office/powerpoint/2010/main" val="2828980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B2D2EAC-DE2C-41FB-B083-BA94C2FA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8EEAE2-4F83-4029-9E19-19956F945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A17811-6B54-41F8-865B-01916895D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4316D5-F351-4815-BF8C-B47AF72CF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79B372-B0DB-4F0D-A447-8B37886FC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13CA79-3300-4FF2-B88B-0391D38AC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FBA460-2C36-4B87-88CA-CE47EB24F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17987C-B7A1-4B46-9298-4C013EA12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1FB588-9D76-4DF8-BCA8-34EA0882C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660B7E-6AE2-4A44-ACED-4A2CC1648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CC9D1C-77E1-4BC8-8098-5BCDA5001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Audit current channels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A93038-1CA1-4F7B-ADAB-B321694DC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D2DD2E-1E65-47A5-BA28-B5FDC9DC7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C6EF3F-8542-45BE-A353-525F25C7A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BA3579-781D-4A9F-A46A-11022A9D7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4E19C4-6F94-4BA7-A5CD-AA7F7C901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4A11E2-B348-40A5-9A2C-C69AFF688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audience segments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652F0C-0FCD-4F02-8FBF-9E51FEB43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1F616E-AE40-4568-A763-29207174E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4DF367-816C-4A40-B7E4-6AF69B262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2D05D9-8ED3-4E30-A556-AB08E880D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2AEA51-83A0-425B-8AAA-B8E393AA0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FD436D-3A2E-4767-B604-9581616FE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weekly themes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1F4CA8-BF59-4A3E-AEBF-8F6805EEC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5A0EDA-8369-4AA9-9D34-B7A5BBE56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CD076E-C255-4E64-800C-566151063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AE77230-E0FC-4DE9-81A2-9F9236E6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E106BE0-110C-45EE-AFFA-F37B2A676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075205A-94F4-40DD-9221-3A37002ED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post templates</a:t>
            </a:r>
          </a:p>
        </p:txBody>
      </p:sp>
    </p:spTree>
    <p:extLst>
      <p:ext uri="{BB962C8B-B14F-4D97-AF65-F5344CB8AC3E}">
        <p14:creationId xmlns:p14="http://schemas.microsoft.com/office/powerpoint/2010/main" val="12093652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3E0D93-3572-499A-B02A-B0984E164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73BA41-6B9A-4BEB-9C03-F0775D830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8701BB-0849-43E2-953E-04DD30BC2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2AFC0E-584B-4D40-9B5F-71F3F9A1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EB00EF-7EB2-4853-8769-6FB7D4154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79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 strategy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BD478D-689A-4C0E-84F2-E3E0F04EA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A425FD-AAE0-4C4D-BE17-56DF108C8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14C5BA-E656-4519-BBF3-1C552A394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café build a repeatable social plan without adding extra workload?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F1624E-FE22-4F29-AA10-FCC1C9901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B86F91-B878-404B-B1D5-6C941E235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88AF5A-A878-4F89-B8BE-C577944FB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930414-96FD-4725-8103-BA47B0C23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audience segments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76274D-1329-4D34-BDC3-E9EAF6B61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DF9303-3D03-4103-8232-A065C631B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905521-C5A4-4529-8971-C76904DB4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weekly themes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C2D29D-DF57-4B76-8ABF-6E1A26F78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59F73D-CE4B-410D-BB82-DE53E32AB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D7673D-A9A8-4D52-B876-B959D030B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61030887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ACF0806-BF8C-4D9D-B335-CF001558E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0BB572-0A20-45F9-8E30-ADA1933B8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23FE18-4B22-49D3-B1D8-8158FA744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0F3AEA-C6EF-477D-9B5E-FC5EB14D1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AD93E6-091D-4F8D-BD89-65359F40E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 strategy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6F91AF-3CE8-41AA-9125-08E2D469E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82D71E-1344-4F78-A215-152535C6B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17206D-A290-469E-A067-2BF7667FA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796D7E-C2FA-42A0-A3B4-0D3C9A641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Audit current channels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392E46-1878-4E21-94BC-FB02379D5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3CE992-9AF0-4622-91B7-81A925E00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27DB07-C8CA-4C17-B7E7-7EA426573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929495-54A0-4FAB-AF46-E89234986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9634D9-7168-4C45-A63C-C9D828C00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audience segments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655A66-6F34-4B2D-AE82-A339D9E9C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6A5423-02E3-4421-B493-EAAB8E44F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4D4A77-1B75-4B57-B8F3-1C6BA999E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45A4B5-65A4-4B51-B047-75EC0E74A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B8E7DF-F3A6-4ABD-9784-CDDA169C9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weekly themes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1B949D-89EB-4683-B2E7-D041AC172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16A92F-0F7B-4E2D-925A-A507066EE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7E0937-464E-4DC6-8249-C74775C95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398542-92C4-40CC-AADD-990E6D12C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32C183-0DFC-48C8-BA23-9F16DCD8A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AEB7742-2B36-4663-8893-B38DF03C5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4086205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D435F0-97FF-4E61-8DF3-53DAC079E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5F336B-9B91-4271-B5BE-A419F6266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9CC4E0-35A4-49E6-ABD8-09390A623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system keeps the story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E584CB-49AE-409C-A397-D745EE995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378F96-9AAD-4490-9CAF-251832D7C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A025C3-45A8-43D1-8D9E-36654CB1B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1D56B2-40D5-43D7-84D0-DC23B11F1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367406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2026-10-02T00:07:22.8730000Z</dcterms:created>
  <dcterms:modified xsi:type="dcterms:W3CDTF">2026-10-02T00:07:22.8730000Z</dcterms:modified>
</coreProperties>
</file>