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07c4dff86a46ae" /><Relationship Type="http://schemas.openxmlformats.org/officeDocument/2006/relationships/extended-properties" Target="/docProps/app.xml" Id="Rac27f29c66874b66" /><Relationship Type="http://schemas.openxmlformats.org/officeDocument/2006/relationships/officeDocument" Target="/ppt/presentation.xml" Id="R0402071d967947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712b1462494ed2"/>
  </p:sldMasterIdLst>
  <p:notesMasterIdLst>
    <p:notesMasterId xmlns:r="http://schemas.openxmlformats.org/officeDocument/2006/relationships" r:id="R765aee760c8f48b7"/>
  </p:notesMasterIdLst>
  <p:sldIdLst>
    <p:sldId xmlns:r="http://schemas.openxmlformats.org/officeDocument/2006/relationships" id="256" r:id="R5892143820264d07"/>
    <p:sldId xmlns:r="http://schemas.openxmlformats.org/officeDocument/2006/relationships" id="257" r:id="Rf15277f75aeb4550"/>
    <p:sldId xmlns:r="http://schemas.openxmlformats.org/officeDocument/2006/relationships" id="258" r:id="Rfb945996534c404e"/>
    <p:sldId xmlns:r="http://schemas.openxmlformats.org/officeDocument/2006/relationships" id="259" r:id="R1270e1364c9843b1"/>
    <p:sldId xmlns:r="http://schemas.openxmlformats.org/officeDocument/2006/relationships" id="260" r:id="Rc0b79462c15a4ff5"/>
    <p:sldId xmlns:r="http://schemas.openxmlformats.org/officeDocument/2006/relationships" id="261" r:id="Raf9cc018dc9d426c"/>
    <p:sldId xmlns:r="http://schemas.openxmlformats.org/officeDocument/2006/relationships" id="262" r:id="Rc764abb0236a467a"/>
    <p:sldId xmlns:r="http://schemas.openxmlformats.org/officeDocument/2006/relationships" id="263" r:id="R763ca781d3b94b94"/>
    <p:sldId xmlns:r="http://schemas.openxmlformats.org/officeDocument/2006/relationships" id="264" r:id="R67fa4e82d63848b0"/>
    <p:sldId xmlns:r="http://schemas.openxmlformats.org/officeDocument/2006/relationships" id="265" r:id="Rd3b9c98a64fb4f17"/>
    <p:sldId xmlns:r="http://schemas.openxmlformats.org/officeDocument/2006/relationships" id="266" r:id="R0639eddac80944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a0052d819840f0" /><Relationship Type="http://schemas.openxmlformats.org/officeDocument/2006/relationships/slideMaster" Target="/ppt/slideMasters/slideMaster1.xml" Id="R6e712b1462494ed2" /><Relationship Type="http://schemas.openxmlformats.org/officeDocument/2006/relationships/notesMaster" Target="/ppt/notesMasters/notesMaster1.xml" Id="R765aee760c8f48b7" /><Relationship Type="http://schemas.openxmlformats.org/officeDocument/2006/relationships/presProps" Target="/ppt/presProps.xml" Id="R1b4ae77ccb304621" /><Relationship Type="http://schemas.openxmlformats.org/officeDocument/2006/relationships/tableStyles" Target="/ppt/tableStyles.xml" Id="Rb6cfc5f39f7a4bb8" /><Relationship Type="http://schemas.openxmlformats.org/officeDocument/2006/relationships/slide" Target="/ppt/slides/slide1.xml" Id="R5892143820264d07" /><Relationship Type="http://schemas.openxmlformats.org/officeDocument/2006/relationships/slide" Target="/ppt/slides/slide2.xml" Id="Rf15277f75aeb4550" /><Relationship Type="http://schemas.openxmlformats.org/officeDocument/2006/relationships/slide" Target="/ppt/slides/slide3.xml" Id="Rfb945996534c404e" /><Relationship Type="http://schemas.openxmlformats.org/officeDocument/2006/relationships/slide" Target="/ppt/slides/slide4.xml" Id="R1270e1364c9843b1" /><Relationship Type="http://schemas.openxmlformats.org/officeDocument/2006/relationships/slide" Target="/ppt/slides/slide5.xml" Id="Rc0b79462c15a4ff5" /><Relationship Type="http://schemas.openxmlformats.org/officeDocument/2006/relationships/slide" Target="/ppt/slides/slide6.xml" Id="Raf9cc018dc9d426c" /><Relationship Type="http://schemas.openxmlformats.org/officeDocument/2006/relationships/slide" Target="/ppt/slides/slide7.xml" Id="Rc764abb0236a467a" /><Relationship Type="http://schemas.openxmlformats.org/officeDocument/2006/relationships/slide" Target="/ppt/slides/slide8.xml" Id="R763ca781d3b94b94" /><Relationship Type="http://schemas.openxmlformats.org/officeDocument/2006/relationships/slide" Target="/ppt/slides/slide9.xml" Id="R67fa4e82d63848b0" /><Relationship Type="http://schemas.openxmlformats.org/officeDocument/2006/relationships/slide" Target="/ppt/slides/slide10.xml" Id="Rd3b9c98a64fb4f17" /><Relationship Type="http://schemas.openxmlformats.org/officeDocument/2006/relationships/slide" Target="/ppt/slides/slide11.xml" Id="R0639eddac80944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ea12d3cb2946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62d8412351443e" /><Relationship Type="http://schemas.openxmlformats.org/officeDocument/2006/relationships/notesMaster" Target="/ppt/notesMasters/notesMaster1.xml" Id="R30abbcb1adfc4b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68b4a6f1e441df" /><Relationship Type="http://schemas.openxmlformats.org/officeDocument/2006/relationships/notesMaster" Target="/ppt/notesMasters/notesMaster1.xml" Id="R8419a8569c1545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74a4a8b6f84f0e" /><Relationship Type="http://schemas.openxmlformats.org/officeDocument/2006/relationships/notesMaster" Target="/ppt/notesMasters/notesMaster1.xml" Id="R1f8bc86437414d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aa1941e34084ae2" /><Relationship Type="http://schemas.openxmlformats.org/officeDocument/2006/relationships/notesMaster" Target="/ppt/notesMasters/notesMaster1.xml" Id="R87acb66290e844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9a7adb17634ef3" /><Relationship Type="http://schemas.openxmlformats.org/officeDocument/2006/relationships/notesMaster" Target="/ppt/notesMasters/notesMaster1.xml" Id="R1060bb84d93644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937924565b4033" /><Relationship Type="http://schemas.openxmlformats.org/officeDocument/2006/relationships/notesMaster" Target="/ppt/notesMasters/notesMaster1.xml" Id="R1572ad2f94754a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1a29b558cc42b2" /><Relationship Type="http://schemas.openxmlformats.org/officeDocument/2006/relationships/notesMaster" Target="/ppt/notesMasters/notesMaster1.xml" Id="R7fc2f8ae160445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0c413f7cf0c42d2" /><Relationship Type="http://schemas.openxmlformats.org/officeDocument/2006/relationships/notesMaster" Target="/ppt/notesMasters/notesMaster1.xml" Id="Rd322ae5b4a5d47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44cd4b8928494f" /><Relationship Type="http://schemas.openxmlformats.org/officeDocument/2006/relationships/notesMaster" Target="/ppt/notesMasters/notesMaster1.xml" Id="R2c2f415f44a24e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2a8e718128e436b" /><Relationship Type="http://schemas.openxmlformats.org/officeDocument/2006/relationships/notesMaster" Target="/ppt/notesMasters/notesMaster1.xml" Id="R7acefd0f27d742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544de99bd1466b" /><Relationship Type="http://schemas.openxmlformats.org/officeDocument/2006/relationships/notesMaster" Target="/ppt/notesMasters/notesMaster1.xml" Id="R39b9b14df6c344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06ad1d290b4e5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e9f6029cd4487e" /><Relationship Type="http://schemas.openxmlformats.org/officeDocument/2006/relationships/slideLayout" Target="/ppt/slideLayouts/slideLayout1.xml" Id="Ra7f4b070a07547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f4b070a07547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874061b8e413d" /><Relationship Type="http://schemas.openxmlformats.org/officeDocument/2006/relationships/image" Target="/ppt/media/image.png" Id="Rbefbf146b0164fd5" /><Relationship Type="http://schemas.openxmlformats.org/officeDocument/2006/relationships/notesSlide" Target="/ppt/notesSlides/notesSlide1.xml" Id="Ref6e0d7c8b87494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0d791e5686497b" /><Relationship Type="http://schemas.openxmlformats.org/officeDocument/2006/relationships/notesSlide" Target="/ppt/notesSlides/notesSlide2.xml" Id="R3c540b1e522746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d5978edcdc4308" /><Relationship Type="http://schemas.openxmlformats.org/officeDocument/2006/relationships/notesSlide" Target="/ppt/notesSlides/notesSlide3.xml" Id="R5a04fb3c002445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0cb1951404a61" /><Relationship Type="http://schemas.openxmlformats.org/officeDocument/2006/relationships/notesSlide" Target="/ppt/notesSlides/notesSlide4.xml" Id="Rb59de69a680b48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cf2f461f945e4" /><Relationship Type="http://schemas.openxmlformats.org/officeDocument/2006/relationships/notesSlide" Target="/ppt/notesSlides/notesSlide5.xml" Id="Re32edf98a6e247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1abc083274a5b" /><Relationship Type="http://schemas.openxmlformats.org/officeDocument/2006/relationships/notesSlide" Target="/ppt/notesSlides/notesSlide6.xml" Id="Rb817c32f36154c2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f0e54b3f774301" /><Relationship Type="http://schemas.openxmlformats.org/officeDocument/2006/relationships/notesSlide" Target="/ppt/notesSlides/notesSlide7.xml" Id="Rde586dfed70d4f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5dad50ff784788" /><Relationship Type="http://schemas.openxmlformats.org/officeDocument/2006/relationships/notesSlide" Target="/ppt/notesSlides/notesSlide8.xml" Id="R8469f5e8bc534a2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e24008c39940cf" /><Relationship Type="http://schemas.openxmlformats.org/officeDocument/2006/relationships/notesSlide" Target="/ppt/notesSlides/notesSlide9.xml" Id="R516992436c1a4a6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52361d16f4dca" /><Relationship Type="http://schemas.openxmlformats.org/officeDocument/2006/relationships/notesSlide" Target="/ppt/notesSlides/notesSlide10.xml" Id="R06e398cfd5cd46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5b3677cf247b0" /><Relationship Type="http://schemas.openxmlformats.org/officeDocument/2006/relationships/notesSlide" Target="/ppt/notesSlides/notesSlide11.xml" Id="R0c9b867d8d0844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269CED-87EC-47C9-B96F-14D609D39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5E25EF-D1B9-450A-B292-FF6C0E97E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B950BB-D6D3-49B7-AD46-AFB76B31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Video Ads Storyboard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EF93FF-0654-4370-878D-233294403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a rainy-day latte launch into a playful 15-second reel.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BDDA58-CC0F-4924-87CC-21363FBA0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D46B84-7DD7-46D3-BD25-3F65BCAD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90217-C60A-455B-822D-24EF0F3E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6915F3-0BEB-4F0B-8FD5-879DA9E4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fbf146b0164fd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3770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77BB75-5524-4FFF-9038-3D64025AA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1D58A-DFE5-426C-A65D-3B1B1B95B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604C9-A6F9-4AC2-B1CF-FE5446A3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F4811-12A2-4351-8F83-09A8CFD4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E655D-4015-4A15-A130-FB562211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126293-AAD3-4B5A-A287-D1BE3090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F77C1F-C499-4380-9441-237D5ABC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0774A-9E14-4090-BCAA-EF84BEA6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B1A6B0-345E-47E3-95A9-BC72F62A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FCD7BC-9E1C-4B3C-97B3-7C17B408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C3AF48-A1B9-4A6A-9D4B-15136510B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43B094-4AAB-401D-AABF-20669D95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Reveal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C365B0-A71A-423A-B95A-6AC2591FA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377DE1-BA3D-479A-BDD9-3E354D87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B08A80-01A0-40DC-8EC7-071F1872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A9985E-DD86-49AE-9BDE-FBAFDF49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Proof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FCBA1E-FA1A-455A-8761-B26669778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0164CF-1319-4EE2-BD70-20EEA800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39115D-013C-4094-BBE3-E990EAD8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B81565-7041-4DFD-B4C2-BEA7E689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0BEEA4-35F3-4619-B2D6-5774A841C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quick text</a:t>
            </a:r>
          </a:p>
        </p:txBody>
      </p:sp>
    </p:spTree>
    <p:extLst>
      <p:ext uri="{BB962C8B-B14F-4D97-AF65-F5344CB8AC3E}">
        <p14:creationId xmlns:p14="http://schemas.microsoft.com/office/powerpoint/2010/main" val="2642476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D0F7A-B5A6-4ECF-AC53-1EBE2D43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54B16-71D5-4151-B2EA-D6B240EE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3C1E91-7BF5-4727-838C-18C8FEF50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0321C1-ECE3-42E9-868A-82D6DDAE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31FFB-E0A2-418E-8187-5E889CCA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drink, the mood, and the call to action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6F128-B259-4B8B-98C0-3ED4FE18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4BF844-0189-46BA-93C8-CA69D8955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779504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3E8D32-8490-46BD-88B6-95852085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F18954-0BC8-45B1-9A60-7FC1C9C0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03B632-98D7-473E-B9E7-E3D474703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3C0B8-9D0C-46DA-B7EB-B08EADEA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1B59A-E1FF-47BA-BDD0-E62FC1C0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5D8ED8-AADF-45AA-BEE2-29578DFB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2425BC-43BA-48ED-AC46-B5E4EE7E7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DB29D-1980-4DC4-8CEA-B30CB5B57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E04294-974B-4E27-9E32-33B971AE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76B02-15A6-49CE-9C38-F40040F9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0F24D-6D73-4E65-8BD9-EE2C57C1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0DA316-4871-4B6C-AC3A-59594955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F48D02-504E-4D19-A1B4-B68EAA97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A77064-93D7-441C-9602-4F9EA53F7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2DF10A-D7A9-4597-863D-6A4B8E9B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12E4E-D047-47CC-A0BE-5BF0B937A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83DC54-27B6-4CD1-9FAB-112A50BAA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CE9F6D-A75F-4D93-9859-8217C601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17F61C-EAEC-45D2-B50D-F02F5029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69B6EC-531B-4F3D-9319-1FEB003B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11551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D368E8-C7E5-43B7-8833-7192D556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CA118B-111A-4C53-9B82-DC71BE7EE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29142-A840-473F-B630-D0BB27E6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22D095-61C5-4B61-82F0-EA763C41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384D07-D19D-41EA-B9DD-5011C261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65D1F-9980-4FB6-8F10-66A244B6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15DDF0-7359-4C87-8D65-AC81BF3B8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B96306-0BBF-4EAD-8883-F2F2E9CD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7A23B8-6898-452B-8E01-58545C3B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C025E-CDF9-498F-AE17-B396FA514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9886A6-D338-4C77-B287-26BAE3050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E3A30-E973-46DD-BC9D-7419B5413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7BB4C-15C5-49CB-A691-DE0A0F0B2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3274F2-BD51-4265-8C17-8EBA3AE6B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135B94-2845-4C71-8FCA-C88D43E3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6AB81-E33A-4003-94F5-06D9BB5A9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D4FC61-7345-4BD7-8C3B-FDA55562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A2E4C3-C001-4748-BDAB-1A19C257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23E6F-B88C-495C-AC7A-73BAB8B09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3FA38A-A52E-4789-B2D0-3F06EC0E5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E272E0-0D2C-4011-88E0-5AB59ABE8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quick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0AB382-09E7-446E-9810-1D2BADDA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A01638-CBC1-4DB1-AB28-96C97641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6240CB-2658-4C1E-ABBE-62C0A9ED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4B999F-8841-4C67-94FF-6622C979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BF4243-E17D-48A6-AF4C-4AF6F6107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788014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77D245-63CC-4491-B892-9835DA492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E6C7DE-431A-4F06-9867-8EA158DA3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20C024-4A66-49AF-B18F-028B63A7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5F088-AEF8-4120-9148-1D8BF718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886C5-AA28-4E42-A1E3-153AE7F7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9B0E3-6565-47F6-8269-5B2DF969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1B09A-8500-4DD6-8113-48CBE07D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D8C0F-5426-4975-B16D-76CBC0C1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00F33-73F9-46FA-912C-9F2CF200B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feels too plain to stop the scroll.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156F6D-1294-4BE5-853B-599562F4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8DB650-A9F3-4D3F-9AA9-9EC0CE90D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has no clear shot order for filming.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CCAA8E-5587-42F9-8A23-2C1B6A718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9FA01-5AE5-4C4A-8240-3598F1E9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gets lost in too much on-screen text.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2F17ED-6118-46E7-942F-2A14CE5B4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E861B9-12EC-4FC0-AB7F-A79D69A0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B88B9-954E-445B-AEEF-88131E3C1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4F4E9-5C97-47A9-840D-F265E33F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ad opens with a strong visual hook.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88FA86-20EE-4CB3-B139-5C2B4C5D1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D12B7E-930F-4A12-B857-73E864B3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and pace.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CD9A67-ADF5-49AD-A269-A1548A4D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F435CE-074B-4878-8EA1-12171507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frame makes the next step obvious.</a:t>
            </a:r>
          </a:p>
        </p:txBody>
      </p:sp>
    </p:spTree>
    <p:extLst>
      <p:ext uri="{BB962C8B-B14F-4D97-AF65-F5344CB8AC3E}">
        <p14:creationId xmlns:p14="http://schemas.microsoft.com/office/powerpoint/2010/main" val="10593250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3F25F5-A3D6-46B0-9258-3D8F7D746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7088E-179B-4254-8231-DA3B746C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5EB82E-8941-4DDC-8897-C471B12F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15EF68-AA0C-4E05-A36B-2260374C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88D0B-37AC-403C-9456-A60960298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C407F-7171-490B-B861-B7F35F336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BDAD25-D489-4729-974E-7F92BEC41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DAEB4-4EB0-448A-A05C-90E89B935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F3E1CF-C720-4F4F-A2C8-C6D0B6A30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89D6C-B9DC-4892-8A70-BA7111A7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ad that feels warm, local, and easy to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D7C235-FB20-42CC-9BC8-C762C8403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34B420-ABD3-44D1-8FD4-FD5279A7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DD644-E420-4C02-B0B2-B16C6A69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6132EF-9539-4E00-86AA-635ECB76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0A96A-F3ED-4C34-A252-204055BA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shot list that keeps the video short and engaging.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C5187-B078-4622-9237-FB2580AEB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FA744D-D480-4763-822F-F7C37FCC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0DAB32-1F2F-4DA6-A402-5F5E17C7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790C1E-E249-4CC4-8076-2C4BBA7C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95612-2BD1-4714-B671-C210175F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plan that shows the drink and the café atmosphere naturally.</a:t>
            </a:r>
          </a:p>
        </p:txBody>
      </p:sp>
    </p:spTree>
    <p:extLst>
      <p:ext uri="{BB962C8B-B14F-4D97-AF65-F5344CB8AC3E}">
        <p14:creationId xmlns:p14="http://schemas.microsoft.com/office/powerpoint/2010/main" val="11089095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3AB357-458A-47AF-8D6D-DF5DA4FE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191FF-A82D-438F-820A-D9F503C09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780C00-F68E-4042-BC75-69FA94B4D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A98207-A75F-4F25-81F8-A6E683B7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F62703-EBC5-4B73-9241-2B5A054D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38288-BC4F-4F25-8609-AC8D58E7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7CFF5-1BB8-467C-A78A-34720A90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23718-D87A-47EF-AAD7-53C0234A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D7D785-0DB4-4F09-9F23-82D4148C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DE0777-5E93-4904-99B2-86D7F1C9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CFA26-820F-4A37-B974-6A8AB0721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rain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00DF2-41AC-4F6B-A154-D9AA0E44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DD970A-FD4B-4FE8-BB7B-DE2DB177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BFE6A-4AC1-479C-9D1F-D9CFD098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A79538-9607-4F15-AEE5-9D6F42D8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E9076F-2685-42A4-9AF3-AE6325CD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E34C46-2471-4708-B4E0-ADB362DB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58CB53-D324-49D0-A7BC-C2F5D75D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7AC0B1-8A33-43C6-860B-36935812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E80A05-448D-4982-9471-1B84861C4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435D0A-A880-4BFA-AC04-00001E8FD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AA35E4-B6E0-49CD-B6F0-236D2024D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9201EC-7404-42C1-B514-8E7E8673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044440-4FFB-4BA2-83F6-B5AC9A13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68A8397-DB4A-4F9F-87DA-A19DDFED5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D1EFBD-A409-464C-B64C-78D05655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E8BFA10-A57C-4356-BFF1-AF76F53C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47D8CD-C34D-4F09-936C-734D49614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2A6200-9AF2-4238-A05F-F9C7ADCC4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quick text</a:t>
            </a:r>
          </a:p>
        </p:txBody>
      </p:sp>
    </p:spTree>
    <p:extLst>
      <p:ext uri="{BB962C8B-B14F-4D97-AF65-F5344CB8AC3E}">
        <p14:creationId xmlns:p14="http://schemas.microsoft.com/office/powerpoint/2010/main" val="13505818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F5FEA1-41F1-48A2-BC4E-0B891B0AD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CF8B3-B646-4700-85BE-3D13AC67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5CE3A-DD89-4063-8665-6D0DCAD1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56F958-B283-43D3-87AE-3556B0FD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1F6C32-8E95-4AAD-95D0-456B0A8D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FB6AC3-3B8B-4127-9306-6C4011196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83F64A-ABC2-4E23-B845-5CA043BE0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BE59C-F215-4B4D-862B-61FB6910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turn one new drink into a short story people want to watch?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D88604-C9AA-4543-BF66-0BA64704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AABA5-9985-4E0D-A5B7-00307AEE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171FEF-B894-4318-B80C-C1B4852B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73EDA3-8BC2-41FC-9801-09125FD9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F318B1-3B74-4FE8-99CF-467F948A8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8265B2-C5EC-400F-9C2B-3430587AF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0949A-D38D-4791-979A-7671E291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BB2E99-226B-4D0D-BE0D-13FE71F3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53C7D2-2275-4F66-963C-C4068D7D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220B22-DD34-4CCE-BD73-AB1E0E7A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</p:spTree>
    <p:extLst>
      <p:ext uri="{BB962C8B-B14F-4D97-AF65-F5344CB8AC3E}">
        <p14:creationId xmlns:p14="http://schemas.microsoft.com/office/powerpoint/2010/main" val="14508079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D75953-4ECE-4299-8D8C-25893D14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0B3F7-A25F-4796-A367-A726BD8A6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5BE581-029E-41A2-9449-631CB75C6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66505-110A-4E25-B3D0-65978767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1B40B-65DA-4A96-BA37-A1475536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0C9DC6-8913-4559-9E2C-2F97D2499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88C6C-DCEB-403B-AF4B-94900F9C8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A5B509-B218-478B-B829-4547C98C4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410A18-D29D-4E59-8D90-13A4B3A6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8750D3-D8E3-4866-9903-E8EA2341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F80B70-9D15-4143-BC9E-FDD83EE9F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5A72C0-3999-4B46-A4F1-86A435F6F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35E049-9968-49C6-96F4-18FA408B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30D2A-107F-46C9-9B2B-EB617C7E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Reveal the latte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1D290-9013-4229-B83F-3AE390A62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06581F-D9FC-4EF4-9493-733C0E7B9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61E7B3-0AEE-468D-AB81-7ADE3D85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58BEAC-9F99-46C2-840E-EAA2E7CA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765651-DAA7-405F-B915-D415D063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first sip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7BEC66-4453-4CAA-87DE-2268C55D5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BB4D34-44FC-491A-9C29-0D9C6F61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D7E4D9-6A02-4A96-B012-9DE1B9A14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7A9D32-FE55-4E76-91F3-7EF07D603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35A4BF-8927-4959-B07E-11AE407BD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337C88-8C74-4933-A03B-06348C9AF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419596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991F28-A28C-469C-ABD3-462A6E91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D4F7D0-33C1-4956-84DE-56183821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DEFF8-BDEB-4964-806B-E153DC878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it simple, visual, and easy to film.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70A7A-0F06-40BE-AF36-00CC4442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6C7CD2-E440-4DFC-B9FD-20510C51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E11E3-1D03-4EB2-A1C4-84F7A107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706D8-60F7-4F51-84C2-F775FF2F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56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2026-09-30T14:54:58.9600000Z</dcterms:created>
  <dcterms:modified xsi:type="dcterms:W3CDTF">2026-09-30T14:54:58.9600000Z</dcterms:modified>
</coreProperties>
</file>