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c580e32313492c" /><Relationship Type="http://schemas.openxmlformats.org/officeDocument/2006/relationships/extended-properties" Target="/docProps/app.xml" Id="R6e062ed6d7de4444" /><Relationship Type="http://schemas.openxmlformats.org/officeDocument/2006/relationships/officeDocument" Target="/ppt/presentation.xml" Id="Rbb104ab09c7d4a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3e58c0343e4daa"/>
  </p:sldMasterIdLst>
  <p:notesMasterIdLst>
    <p:notesMasterId xmlns:r="http://schemas.openxmlformats.org/officeDocument/2006/relationships" r:id="R35efdb6ed6ca41ef"/>
  </p:notesMasterIdLst>
  <p:sldIdLst>
    <p:sldId xmlns:r="http://schemas.openxmlformats.org/officeDocument/2006/relationships" id="256" r:id="R9e7ea5631f4c4b2b"/>
    <p:sldId xmlns:r="http://schemas.openxmlformats.org/officeDocument/2006/relationships" id="257" r:id="Rfa053e5d92cb44c0"/>
    <p:sldId xmlns:r="http://schemas.openxmlformats.org/officeDocument/2006/relationships" id="258" r:id="Rbef8690cc0b64784"/>
    <p:sldId xmlns:r="http://schemas.openxmlformats.org/officeDocument/2006/relationships" id="259" r:id="R4beb39d788aa4524"/>
    <p:sldId xmlns:r="http://schemas.openxmlformats.org/officeDocument/2006/relationships" id="260" r:id="R05c8e989d1aa4f7c"/>
    <p:sldId xmlns:r="http://schemas.openxmlformats.org/officeDocument/2006/relationships" id="261" r:id="R2be9f189c38e4cbb"/>
    <p:sldId xmlns:r="http://schemas.openxmlformats.org/officeDocument/2006/relationships" id="262" r:id="Re372d112ad0c4aa3"/>
    <p:sldId xmlns:r="http://schemas.openxmlformats.org/officeDocument/2006/relationships" id="263" r:id="Rcadd11fa858a44b9"/>
    <p:sldId xmlns:r="http://schemas.openxmlformats.org/officeDocument/2006/relationships" id="264" r:id="R75174b69c02f4a61"/>
    <p:sldId xmlns:r="http://schemas.openxmlformats.org/officeDocument/2006/relationships" id="265" r:id="R856700c405fc48ba"/>
    <p:sldId xmlns:r="http://schemas.openxmlformats.org/officeDocument/2006/relationships" id="266" r:id="R196bf6d8d4ce44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a1a8aa64694ea5" /><Relationship Type="http://schemas.openxmlformats.org/officeDocument/2006/relationships/slideMaster" Target="/ppt/slideMasters/slideMaster1.xml" Id="R663e58c0343e4daa" /><Relationship Type="http://schemas.openxmlformats.org/officeDocument/2006/relationships/notesMaster" Target="/ppt/notesMasters/notesMaster1.xml" Id="R35efdb6ed6ca41ef" /><Relationship Type="http://schemas.openxmlformats.org/officeDocument/2006/relationships/presProps" Target="/ppt/presProps.xml" Id="Rb53c0ab4084b49a2" /><Relationship Type="http://schemas.openxmlformats.org/officeDocument/2006/relationships/tableStyles" Target="/ppt/tableStyles.xml" Id="Rf4a97148e66143b0" /><Relationship Type="http://schemas.openxmlformats.org/officeDocument/2006/relationships/slide" Target="/ppt/slides/slide1.xml" Id="R9e7ea5631f4c4b2b" /><Relationship Type="http://schemas.openxmlformats.org/officeDocument/2006/relationships/slide" Target="/ppt/slides/slide2.xml" Id="Rfa053e5d92cb44c0" /><Relationship Type="http://schemas.openxmlformats.org/officeDocument/2006/relationships/slide" Target="/ppt/slides/slide3.xml" Id="Rbef8690cc0b64784" /><Relationship Type="http://schemas.openxmlformats.org/officeDocument/2006/relationships/slide" Target="/ppt/slides/slide4.xml" Id="R4beb39d788aa4524" /><Relationship Type="http://schemas.openxmlformats.org/officeDocument/2006/relationships/slide" Target="/ppt/slides/slide5.xml" Id="R05c8e989d1aa4f7c" /><Relationship Type="http://schemas.openxmlformats.org/officeDocument/2006/relationships/slide" Target="/ppt/slides/slide6.xml" Id="R2be9f189c38e4cbb" /><Relationship Type="http://schemas.openxmlformats.org/officeDocument/2006/relationships/slide" Target="/ppt/slides/slide7.xml" Id="Re372d112ad0c4aa3" /><Relationship Type="http://schemas.openxmlformats.org/officeDocument/2006/relationships/slide" Target="/ppt/slides/slide8.xml" Id="Rcadd11fa858a44b9" /><Relationship Type="http://schemas.openxmlformats.org/officeDocument/2006/relationships/slide" Target="/ppt/slides/slide9.xml" Id="R75174b69c02f4a61" /><Relationship Type="http://schemas.openxmlformats.org/officeDocument/2006/relationships/slide" Target="/ppt/slides/slide10.xml" Id="R856700c405fc48ba" /><Relationship Type="http://schemas.openxmlformats.org/officeDocument/2006/relationships/slide" Target="/ppt/slides/slide11.xml" Id="R196bf6d8d4ce44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83165c4b2a4b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f43b6640944d1f" /><Relationship Type="http://schemas.openxmlformats.org/officeDocument/2006/relationships/notesMaster" Target="/ppt/notesMasters/notesMaster1.xml" Id="Rb77f0f2cff7545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e00b9291dc431b" /><Relationship Type="http://schemas.openxmlformats.org/officeDocument/2006/relationships/notesMaster" Target="/ppt/notesMasters/notesMaster1.xml" Id="Re4136bd2ee9f49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223ff17bd04181" /><Relationship Type="http://schemas.openxmlformats.org/officeDocument/2006/relationships/notesMaster" Target="/ppt/notesMasters/notesMaster1.xml" Id="R6fa733f695724e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fc73c54c124a3d" /><Relationship Type="http://schemas.openxmlformats.org/officeDocument/2006/relationships/notesMaster" Target="/ppt/notesMasters/notesMaster1.xml" Id="R45fe0f7650a542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65d6e644c9416c" /><Relationship Type="http://schemas.openxmlformats.org/officeDocument/2006/relationships/notesMaster" Target="/ppt/notesMasters/notesMaster1.xml" Id="Rcead61ba186b47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a395b2012e4207" /><Relationship Type="http://schemas.openxmlformats.org/officeDocument/2006/relationships/notesMaster" Target="/ppt/notesMasters/notesMaster1.xml" Id="R5710fc4a0cb44e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6cded6f43644cb" /><Relationship Type="http://schemas.openxmlformats.org/officeDocument/2006/relationships/notesMaster" Target="/ppt/notesMasters/notesMaster1.xml" Id="R828b6c7ddb784b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d2de35b44d4b29" /><Relationship Type="http://schemas.openxmlformats.org/officeDocument/2006/relationships/notesMaster" Target="/ppt/notesMasters/notesMaster1.xml" Id="R4a8a0681dc4d47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8d69a372854774" /><Relationship Type="http://schemas.openxmlformats.org/officeDocument/2006/relationships/notesMaster" Target="/ppt/notesMasters/notesMaster1.xml" Id="Rbe4a8cb49f074e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fbf946afdf4105" /><Relationship Type="http://schemas.openxmlformats.org/officeDocument/2006/relationships/notesMaster" Target="/ppt/notesMasters/notesMaster1.xml" Id="R0f81ba48d6984d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7799ad8ea8042ee" /><Relationship Type="http://schemas.openxmlformats.org/officeDocument/2006/relationships/notesMaster" Target="/ppt/notesMasters/notesMaster1.xml" Id="Rc5964ed2b08c47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056aa0594344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81126d46ba4f9e" /><Relationship Type="http://schemas.openxmlformats.org/officeDocument/2006/relationships/slideLayout" Target="/ppt/slideLayouts/slideLayout1.xml" Id="R735685b6bdbb4c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5685b6bdbb4c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8ea10935d4079" /><Relationship Type="http://schemas.openxmlformats.org/officeDocument/2006/relationships/image" Target="/ppt/media/image.png" Id="Rb70a6204d4294ce8" /><Relationship Type="http://schemas.openxmlformats.org/officeDocument/2006/relationships/notesSlide" Target="/ppt/notesSlides/notesSlide1.xml" Id="R117b2bd4160f42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fb1b7cdc44398" /><Relationship Type="http://schemas.openxmlformats.org/officeDocument/2006/relationships/notesSlide" Target="/ppt/notesSlides/notesSlide2.xml" Id="Rcbbce01a709242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1603a971984bb3" /><Relationship Type="http://schemas.openxmlformats.org/officeDocument/2006/relationships/notesSlide" Target="/ppt/notesSlides/notesSlide3.xml" Id="Rd52d462891234d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3b70596ed469b" /><Relationship Type="http://schemas.openxmlformats.org/officeDocument/2006/relationships/notesSlide" Target="/ppt/notesSlides/notesSlide4.xml" Id="R427c1ba5e6524e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3cc682ce3484e" /><Relationship Type="http://schemas.openxmlformats.org/officeDocument/2006/relationships/notesSlide" Target="/ppt/notesSlides/notesSlide5.xml" Id="R9ebcb4a2e19d48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a1fe15bf9040d1" /><Relationship Type="http://schemas.openxmlformats.org/officeDocument/2006/relationships/notesSlide" Target="/ppt/notesSlides/notesSlide6.xml" Id="Rdc0bd6829f274d3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8d8c2e5534620" /><Relationship Type="http://schemas.openxmlformats.org/officeDocument/2006/relationships/notesSlide" Target="/ppt/notesSlides/notesSlide7.xml" Id="Ra76ae818c37a4d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23a090d524a2e" /><Relationship Type="http://schemas.openxmlformats.org/officeDocument/2006/relationships/notesSlide" Target="/ppt/notesSlides/notesSlide8.xml" Id="Rb4596e4d177c4cd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3722d8cfb4b77" /><Relationship Type="http://schemas.openxmlformats.org/officeDocument/2006/relationships/notesSlide" Target="/ppt/notesSlides/notesSlide9.xml" Id="Rf6b4078917c4405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d0bb14cc14315" /><Relationship Type="http://schemas.openxmlformats.org/officeDocument/2006/relationships/notesSlide" Target="/ppt/notesSlides/notesSlide10.xml" Id="R605acb0a6eaf4f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e9c599231b43b1" /><Relationship Type="http://schemas.openxmlformats.org/officeDocument/2006/relationships/notesSlide" Target="/ppt/notesSlides/notesSlide11.xml" Id="Rcf3d854dd36443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F55F8E-DB14-4661-BE22-C4D62E3B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84C6E-D818-4861-9562-26FE7A9A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772C6-7E47-4666-904C-3EDE3A17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Video Content Production Agency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09EB4-40DB-45AC-AF72-FFA477DD8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team turns a local cafe's launch into a week of short-form video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965D46-FF23-4D4B-8A55-27D6045E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019D5-3308-418D-A216-EAA250C59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D3B8F8-07AD-416C-8D26-BFE45AB4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7F115A-5534-4FE6-9735-0C48FE44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0a6204d4294ce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000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6F8047-B65A-422A-A13D-76C369DF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88A96-2033-41AE-ADD9-F67D75F46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24288-48AF-466C-B0E6-39B0BDCE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C092E-037A-4D81-93BE-0F1E6EDA3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6B38E-2C2E-41F6-9608-F111686C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video content production age…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22948-86B9-4AAC-8CF1-E930ED4D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23DF54-04B3-4A1D-ACF3-74997CD5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A25C7-1E29-4F98-B1C1-FA90976D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Brief &amp;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6B923D-A193-47A6-BD7B-663EB351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D5A4CD-C716-4F53-9D9F-55DC3104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6734D6-009D-4AC4-9521-3EC94C3C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C8622-D86B-4777-BEB1-7E65BB90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D1FB16-0CE9-4FBA-B752-21DAFD53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9C9C32-862A-4DB6-9A21-0AB95FC4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830088-BC90-44FB-86D7-23D1FBA3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F114F5-5695-46D3-9139-D370EAFD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0B33B0-691C-4DF0-8867-7D5370AC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short vertical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D1428F-5CD2-40A9-9D01-98942B5F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C821E2-CC78-4C28-8A18-F00B3769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31498F-A0DC-4869-98F9-AED03F03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16AFFD-61C6-4E94-B15F-C490128CD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each platform</a:t>
            </a:r>
          </a:p>
        </p:txBody>
      </p:sp>
    </p:spTree>
    <p:extLst>
      <p:ext uri="{BB962C8B-B14F-4D97-AF65-F5344CB8AC3E}">
        <p14:creationId xmlns:p14="http://schemas.microsoft.com/office/powerpoint/2010/main" val="6580225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3D1384-CBDB-4B47-A4BB-01680F29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56E79-0506-47CA-89DE-00883EEB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545979-9403-4568-844D-A5C9F321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308F9-BD1E-4B4B-B16C-B8DAF71C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415AD-DEDC-4875-9562-091056D7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Launch-ready social clips with a clear creative 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1F2DF-2270-40CA-9CF1-36B629F3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312C25-243F-4805-A1A3-BCF6AC72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538046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43C003-9614-421A-B821-E9121716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FEBB2-8BD2-4EB3-8503-C5F4773A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8AFC7F-5820-4B30-AE32-4AE3BB9D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84D1A-32F7-4D36-9BC6-5C6F3DE5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C2601F-8660-45C8-B3A2-ED2EB76BC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social media video content production age…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0F9A6-781A-43FD-ADCE-C3D7BE54E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855C4-DA8A-463D-8474-6B51FEC9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3B14D6-CCBA-4FAD-8A36-6C63BAF2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D2D3FE-2FB1-4886-A237-D39D2D72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video content production age…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2C2B7-FAD5-4190-B463-9B8A6DAC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8B85F-687D-4BB8-AD94-FCD47E10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6F84E-0DF0-4383-B616-11AD6608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A8D52-C53D-490F-8EFD-CE2970F15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6CF7C0-060F-487F-B983-47D74BD2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Launch-ready social clips with a clear cr…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86FDAF-0220-4C13-84CA-7BF6E9AD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E71C3D-C501-4938-A17D-8FD0F533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702D33-A280-4E0B-B2BB-F11FF2C9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2A006F-C527-457E-85E7-CFD0579B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FBA724-1167-4DE6-907F-B298084BE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Schedule and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E6EE74-525C-465E-A1C6-CE0D1348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147646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A141E0-B771-455A-9B70-B30BA25C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42649F-1B89-4FD4-A9DD-9C7B33F8B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E81188-6E2B-47BC-A7BB-D996E27A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82F497-5077-40E4-BA64-B60878B3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1288D-3BC0-4E21-B69E-60791938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0F3DE7-0513-46C2-9BE3-9371FA15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2ABD9-E2A6-4323-B857-111F1B9E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683D0A-B48C-45D8-B297-7846CB5DE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10B058-62B7-43A7-A573-9744A5E2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D58D8-CEDB-43E4-902E-DCD851A8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3CC79-2D74-400A-9EBD-F1A7167C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8A59E-CCE2-4C93-86AD-CB23F524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D798EB-901C-4EC1-A925-C68D48D4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2388D3-D2BA-4E32-A16E-34604FCC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C1C1BA-5F47-4EB5-98D5-D92BFD8F0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F9FAD2-E12E-41B2-B12A-B9967236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93D712-80AB-4752-9248-048721145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short vertical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4A299-1F5A-4B9F-A0EB-EA30942C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925ADA-EFF4-4403-B3CC-CB2B90D7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62148D-3CFB-4CE6-8D2F-9D4F4C06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43377D-58F8-4052-8B3B-483418D0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for each platform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89DADB-80C0-4521-BCF0-7CD48497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200D5C-D27B-40C2-95B2-C8AAABE5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FD07FD-2D33-4F19-BBBA-3C505D7D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FFA2DE-4306-47FA-B3ED-B9125542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and 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28D915-A42E-4B30-94DF-09474EDC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407187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D3EAE5-E6EA-4179-952F-3BA37A75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76B13-731C-4AC1-B010-CCB5D1EA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9FC5F6-6126-4A75-B653-46AADD7F6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9B9E3-7F24-4EA4-993B-161A8372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EB79D-F0B0-4C83-96B6-EEBC1FFF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video content production age…: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0275D-09E4-4EC0-98AA-91A1CC6C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83210-A707-4A6A-B1AD-E3E63E912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B5E7B-10C0-4AAC-B009-EBF1E85D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EADF0-4EFB-4C90-ACDC-471B266D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chats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375572-B54E-4245-A02B-0C61E5B9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324EC-800A-4D40-8A29-54E25E3E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Filming starts without a clear shot list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CBDD20-8E6A-49B3-8463-41F74613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232B6-C821-4FF4-889F-5D1E109F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Edits feel inconsistent across platforms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35CF45-9E7D-456C-81E8-77E754A9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6ACA34-0870-4F41-A55C-197E13E8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DDFF5-3F5B-457F-8422-4D63BB4B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223A3E-2972-43A6-90B4-30507F1F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plan guides every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9DC8A-E172-4B77-832F-CA408FC5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969B89-9674-422A-9B69-09C51A18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matches the campaign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B9E749-3161-4C4E-8377-3EC028FA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2F4AD8-08E8-424A-B354-E581882D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work faster</a:t>
            </a:r>
          </a:p>
        </p:txBody>
      </p:sp>
    </p:spTree>
    <p:extLst>
      <p:ext uri="{BB962C8B-B14F-4D97-AF65-F5344CB8AC3E}">
        <p14:creationId xmlns:p14="http://schemas.microsoft.com/office/powerpoint/2010/main" val="1182346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7E42FF-6212-4EAA-9F3D-E0B821CE1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79924-4B9F-44AE-B313-EB00695F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AE97AF-CE90-4EEF-ACD6-6E16C675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9510A-E419-4AD9-9A40-469BDBDA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4AFE8A-D5BF-41D4-A29C-7A30A0CB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3BBA8-81C3-43B7-8CAF-D90928C5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61E505-2F77-4400-B2B3-CBCA5363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348342-EA85-40F1-91DD-3927DBEBD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D68A3-73E2-4B00-B78E-DC9B1DC8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B4BE69-CB3F-4952-9DE1-7CA37E9B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turn one campaign idea into consistent social video assets.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4BE817-4C52-44CF-B4D2-2EEE6F81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822BBE-E687-43BB-AC2A-9A91F130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C8B42A-5803-40DD-95DB-ADE754AE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B68517-4B10-4FAA-811A-6B5561726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C362C1-A5BD-47AC-9F86-5A74F415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process for planning, filming, and approving short-form clips.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DB5F2-F268-4686-BA9C-88FFDEEF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71DF6C-73C3-40F8-BF33-368C0260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1A928-8A08-4BEC-B497-37C70C56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AA1CEB-95F0-4FBC-8945-2B889DD4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AGENCY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9A2AE5-70B7-4FC8-8BE6-E72DF480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template to present a clear production workflow to clients.</a:t>
            </a:r>
          </a:p>
        </p:txBody>
      </p:sp>
    </p:spTree>
    <p:extLst>
      <p:ext uri="{BB962C8B-B14F-4D97-AF65-F5344CB8AC3E}">
        <p14:creationId xmlns:p14="http://schemas.microsoft.com/office/powerpoint/2010/main" val="12998325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B5EE63-5F44-4772-898D-5EE6057B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82780-F6D7-4BDC-BF50-DF5E77FD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D3368-D23C-4DCE-8434-F05E37AD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71CCE-C481-4EA2-AAA6-39A1D78C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D727F5-13F3-4DBC-9CAE-77461E74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72402-A616-4004-9782-EBE8E4F6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163FC2-6290-4EDB-B2B7-EA80F08B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D22C0B-6EE2-4026-93FA-C1CBC7F6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E7569A-1993-4928-BD72-2C2FC888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8A6F66-BD23-4E46-A955-9094C517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97D3B1-1566-4D71-AE63-9F40EEFD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62849-0FE7-4DFD-A542-3EC45F83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E72936-34BE-49F5-9A25-27F72D02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251B93-5A4A-411E-8097-45AF56A1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011961-3D19-4905-80C0-38234F00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D2E911-4A68-4982-8091-3798BF53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3F8F89-D834-4D69-84E5-B39D428B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content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1B5769-179D-419B-BB30-C4012167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A772CC-3894-4B0E-8DBB-4D4B88C6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AB2AFD-D0E9-48C1-89F6-485197B1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9083B2-3FAB-42C7-9426-4FA2A7D4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DA405E-2357-46AC-8731-00E38F5E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4CA9A5-D74F-4155-99E4-6F15FAF5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short vertical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A5A09F-3D40-4CC0-A386-7E4C478E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E8501A-EC1C-407A-8723-59DB22251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7F9A6D-152C-4228-9F02-253A1812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0CC383C-8869-4759-8A16-2963E84B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1BBE7A-AE53-4561-A46F-D3EF0C2E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6B9E17-EC4C-4061-A83D-ADA575A5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for each platform</a:t>
            </a:r>
          </a:p>
        </p:txBody>
      </p:sp>
    </p:spTree>
    <p:extLst>
      <p:ext uri="{BB962C8B-B14F-4D97-AF65-F5344CB8AC3E}">
        <p14:creationId xmlns:p14="http://schemas.microsoft.com/office/powerpoint/2010/main" val="5546869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7FB77A-3E80-4D5C-B302-0C9C2E5E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2E0FAA-41BA-45BC-98B3-873D8542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25627-8FD9-40C0-9270-F1C8F8A7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71A015-8956-4320-9B31-E86677F3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A5C81-2D62-4378-995E-3F98A95F0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video content production age…: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9E455-7EF0-47F5-A4B9-FBEF98A8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8E6CD-B16F-4615-ACF2-7FDF93BB6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D65F9A-84D4-4AC9-AC77-CD72D506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cafe launch feel cohesive across reels, stories, and teaser clips?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97C17-E6E5-4E25-8F82-5FD44CC8F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7DA17-A2BB-46F2-8E59-1D61A8E6B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A8481-2C2B-4631-A63C-027BFDE4C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3A4C6-DC39-47E3-B338-E98A73D8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BEE47-314A-41CA-B265-A7405110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5C4A53-1E6E-4089-8893-6878A05C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F9DB15-0D9E-4B24-BF7E-2DD64DDA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short vertical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2F521-FCC4-4B3D-8548-C021A05A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0497F-961F-45BB-9946-6B276110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93AC5B-0DBC-4A95-8C8D-B32C5F46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and review</a:t>
            </a:r>
          </a:p>
        </p:txBody>
      </p:sp>
    </p:spTree>
    <p:extLst>
      <p:ext uri="{BB962C8B-B14F-4D97-AF65-F5344CB8AC3E}">
        <p14:creationId xmlns:p14="http://schemas.microsoft.com/office/powerpoint/2010/main" val="9715844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6E1AE2-3ECF-4DB7-912E-1BB8A116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EE18CB-3B93-43E9-961D-B0455B4B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ADABD-C8A1-46A5-95E1-F65DC911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509388-8E1D-46CE-8053-FDFA6F89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1A7AD-4F5A-48DA-BE5B-1F3F6EA3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video content production age…: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76B66-1B4C-41C5-BBF3-10CC54E4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1F6D9-CB72-45ED-9815-D127E573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9A605B-DF4E-4CDB-9D7E-D1D9A968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4EA83-66A9-4303-955E-5F17A864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49C5C-9BAF-4516-98ED-E353F98B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67F58-7329-471D-A48B-FFDB2424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B42A14-0DCF-4002-8703-31A6BE3C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2FAC7E-6436-4FD7-A7F3-814B4E8F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1A3169-715D-4621-B95E-D2FEC2F7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43863-2A92-4A40-9BFE-29A5451C4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B8CE3-0DE3-4BF0-A93E-9AE09855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2F3D90-DA87-47B4-85CE-8A80CBD7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80C3D8-6A4B-4F2C-A5F1-0A16F066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7BF17-C29B-40B0-AE8E-6FC58683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short vertical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2F49FE-8863-4A89-9365-86F5B6DB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902AA9-7CEA-45C8-97C5-4A40542EF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F89469-37E8-4921-A9AE-CA9ED32A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EAC59B-CB1C-4D58-B6A6-31B0DBDA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7FA30A-85DD-405F-86A8-BDDBB574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and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BBBE74-F047-4B96-B743-CA50E796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343634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D94F3-8C5F-472E-86D0-F97F4E53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BA1DC-147D-4708-933F-024F048E4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EB92A-60D9-4DA0-B192-0CB2DAAF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workflow keeps every post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FD0E4-33A0-4BAB-8E79-0491A6B7B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89BE2-6AE6-41B8-9352-E7575B8A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7A3C47-CCD9-4356-B26D-C50300CB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5890A6-2FD6-4994-A6B8-823ADC25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518858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2026-10-01T06:40:45.0120000Z</dcterms:created>
  <dcterms:modified xsi:type="dcterms:W3CDTF">2026-10-01T06:40:45.0120000Z</dcterms:modified>
</coreProperties>
</file>