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1c1b9ac99948b6" /><Relationship Type="http://schemas.openxmlformats.org/officeDocument/2006/relationships/extended-properties" Target="/docProps/app.xml" Id="R2713d7aee7b04b82" /><Relationship Type="http://schemas.openxmlformats.org/officeDocument/2006/relationships/officeDocument" Target="/ppt/presentation.xml" Id="R0fb4ad74a5634c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17924fcfcb45e0"/>
  </p:sldMasterIdLst>
  <p:notesMasterIdLst>
    <p:notesMasterId xmlns:r="http://schemas.openxmlformats.org/officeDocument/2006/relationships" r:id="R746651bbcbc747d1"/>
  </p:notesMasterIdLst>
  <p:sldIdLst>
    <p:sldId xmlns:r="http://schemas.openxmlformats.org/officeDocument/2006/relationships" id="256" r:id="R9f920f0a591b49a8"/>
    <p:sldId xmlns:r="http://schemas.openxmlformats.org/officeDocument/2006/relationships" id="257" r:id="Rc78d5bddf8b54e9f"/>
    <p:sldId xmlns:r="http://schemas.openxmlformats.org/officeDocument/2006/relationships" id="258" r:id="R0001a88b3ed54b86"/>
    <p:sldId xmlns:r="http://schemas.openxmlformats.org/officeDocument/2006/relationships" id="259" r:id="Rc4a80c559c0443c4"/>
    <p:sldId xmlns:r="http://schemas.openxmlformats.org/officeDocument/2006/relationships" id="260" r:id="R4c3c6989ce9840d9"/>
    <p:sldId xmlns:r="http://schemas.openxmlformats.org/officeDocument/2006/relationships" id="261" r:id="Rc2cabca668a14a21"/>
    <p:sldId xmlns:r="http://schemas.openxmlformats.org/officeDocument/2006/relationships" id="262" r:id="R9307717414a84281"/>
    <p:sldId xmlns:r="http://schemas.openxmlformats.org/officeDocument/2006/relationships" id="263" r:id="Rf74ec408a4b840b4"/>
    <p:sldId xmlns:r="http://schemas.openxmlformats.org/officeDocument/2006/relationships" id="264" r:id="R431d5f5928a54199"/>
    <p:sldId xmlns:r="http://schemas.openxmlformats.org/officeDocument/2006/relationships" id="265" r:id="Rcf7245cff2b54f45"/>
    <p:sldId xmlns:r="http://schemas.openxmlformats.org/officeDocument/2006/relationships" id="266" r:id="R9a9b34788dbd4b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2b6498bb8946f5" /><Relationship Type="http://schemas.openxmlformats.org/officeDocument/2006/relationships/slideMaster" Target="/ppt/slideMasters/slideMaster1.xml" Id="R1617924fcfcb45e0" /><Relationship Type="http://schemas.openxmlformats.org/officeDocument/2006/relationships/notesMaster" Target="/ppt/notesMasters/notesMaster1.xml" Id="R746651bbcbc747d1" /><Relationship Type="http://schemas.openxmlformats.org/officeDocument/2006/relationships/presProps" Target="/ppt/presProps.xml" Id="R0bd59a09376b45ce" /><Relationship Type="http://schemas.openxmlformats.org/officeDocument/2006/relationships/tableStyles" Target="/ppt/tableStyles.xml" Id="Rbc8058a2f85c400e" /><Relationship Type="http://schemas.openxmlformats.org/officeDocument/2006/relationships/slide" Target="/ppt/slides/slide1.xml" Id="R9f920f0a591b49a8" /><Relationship Type="http://schemas.openxmlformats.org/officeDocument/2006/relationships/slide" Target="/ppt/slides/slide2.xml" Id="Rc78d5bddf8b54e9f" /><Relationship Type="http://schemas.openxmlformats.org/officeDocument/2006/relationships/slide" Target="/ppt/slides/slide3.xml" Id="R0001a88b3ed54b86" /><Relationship Type="http://schemas.openxmlformats.org/officeDocument/2006/relationships/slide" Target="/ppt/slides/slide4.xml" Id="Rc4a80c559c0443c4" /><Relationship Type="http://schemas.openxmlformats.org/officeDocument/2006/relationships/slide" Target="/ppt/slides/slide5.xml" Id="R4c3c6989ce9840d9" /><Relationship Type="http://schemas.openxmlformats.org/officeDocument/2006/relationships/slide" Target="/ppt/slides/slide6.xml" Id="Rc2cabca668a14a21" /><Relationship Type="http://schemas.openxmlformats.org/officeDocument/2006/relationships/slide" Target="/ppt/slides/slide7.xml" Id="R9307717414a84281" /><Relationship Type="http://schemas.openxmlformats.org/officeDocument/2006/relationships/slide" Target="/ppt/slides/slide8.xml" Id="Rf74ec408a4b840b4" /><Relationship Type="http://schemas.openxmlformats.org/officeDocument/2006/relationships/slide" Target="/ppt/slides/slide9.xml" Id="R431d5f5928a54199" /><Relationship Type="http://schemas.openxmlformats.org/officeDocument/2006/relationships/slide" Target="/ppt/slides/slide10.xml" Id="Rcf7245cff2b54f45" /><Relationship Type="http://schemas.openxmlformats.org/officeDocument/2006/relationships/slide" Target="/ppt/slides/slide11.xml" Id="R9a9b34788dbd4b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08252a483a46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e4da05c5a046f3" /><Relationship Type="http://schemas.openxmlformats.org/officeDocument/2006/relationships/notesMaster" Target="/ppt/notesMasters/notesMaster1.xml" Id="R287cbc1929994b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3d4280303f64b18" /><Relationship Type="http://schemas.openxmlformats.org/officeDocument/2006/relationships/notesMaster" Target="/ppt/notesMasters/notesMaster1.xml" Id="R3d989f6f854e4d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df179a69364f33" /><Relationship Type="http://schemas.openxmlformats.org/officeDocument/2006/relationships/notesMaster" Target="/ppt/notesMasters/notesMaster1.xml" Id="R87b8a474a7d946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b18d47152e84038" /><Relationship Type="http://schemas.openxmlformats.org/officeDocument/2006/relationships/notesMaster" Target="/ppt/notesMasters/notesMaster1.xml" Id="R380ab2eb5f9248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727f0e761f472e" /><Relationship Type="http://schemas.openxmlformats.org/officeDocument/2006/relationships/notesMaster" Target="/ppt/notesMasters/notesMaster1.xml" Id="R642be1e995bb43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be14a762c54ddc" /><Relationship Type="http://schemas.openxmlformats.org/officeDocument/2006/relationships/notesMaster" Target="/ppt/notesMasters/notesMaster1.xml" Id="Rf0f23879613a41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db1141bd11454b" /><Relationship Type="http://schemas.openxmlformats.org/officeDocument/2006/relationships/notesMaster" Target="/ppt/notesMasters/notesMaster1.xml" Id="R068bc30b62704c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1c35a0b3194c07" /><Relationship Type="http://schemas.openxmlformats.org/officeDocument/2006/relationships/notesMaster" Target="/ppt/notesMasters/notesMaster1.xml" Id="R0a8798275b3847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3e62b1c69fe480a" /><Relationship Type="http://schemas.openxmlformats.org/officeDocument/2006/relationships/notesMaster" Target="/ppt/notesMasters/notesMaster1.xml" Id="Rb1f12c5fbfbb45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48908642364b11" /><Relationship Type="http://schemas.openxmlformats.org/officeDocument/2006/relationships/notesMaster" Target="/ppt/notesMasters/notesMaster1.xml" Id="Ra9457910201a46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ec8d3f35164e5b" /><Relationship Type="http://schemas.openxmlformats.org/officeDocument/2006/relationships/notesMaster" Target="/ppt/notesMasters/notesMaster1.xml" Id="R486e7fbbb5734d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ae088f445f48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ba5bbc96a24281" /><Relationship Type="http://schemas.openxmlformats.org/officeDocument/2006/relationships/slideLayout" Target="/ppt/slideLayouts/slideLayout1.xml" Id="R890dadb6e93440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0dadb6e93440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528a73e5c4a50" /><Relationship Type="http://schemas.openxmlformats.org/officeDocument/2006/relationships/image" Target="/ppt/media/image.png" Id="Rabc3007a59194892" /><Relationship Type="http://schemas.openxmlformats.org/officeDocument/2006/relationships/notesSlide" Target="/ppt/notesSlides/notesSlide1.xml" Id="Rd685de3e9f754f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3a813bedb4588" /><Relationship Type="http://schemas.openxmlformats.org/officeDocument/2006/relationships/notesSlide" Target="/ppt/notesSlides/notesSlide2.xml" Id="Ree71071b4e7f41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1ef3c752b4290" /><Relationship Type="http://schemas.openxmlformats.org/officeDocument/2006/relationships/notesSlide" Target="/ppt/notesSlides/notesSlide3.xml" Id="Ra25a5e76fd9847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b27440ca54da4" /><Relationship Type="http://schemas.openxmlformats.org/officeDocument/2006/relationships/notesSlide" Target="/ppt/notesSlides/notesSlide4.xml" Id="R2f18469976f749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1691ee0cf462d" /><Relationship Type="http://schemas.openxmlformats.org/officeDocument/2006/relationships/notesSlide" Target="/ppt/notesSlides/notesSlide5.xml" Id="R7f9d018e077245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3732e1b184bbf" /><Relationship Type="http://schemas.openxmlformats.org/officeDocument/2006/relationships/notesSlide" Target="/ppt/notesSlides/notesSlide6.xml" Id="R3d36f61c4e744e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7d97c904dc4fbe" /><Relationship Type="http://schemas.openxmlformats.org/officeDocument/2006/relationships/notesSlide" Target="/ppt/notesSlides/notesSlide7.xml" Id="R8d74662d435e4c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afea7c823547ce" /><Relationship Type="http://schemas.openxmlformats.org/officeDocument/2006/relationships/notesSlide" Target="/ppt/notesSlides/notesSlide8.xml" Id="Rd04967aa920f4b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361fa5aa92422a" /><Relationship Type="http://schemas.openxmlformats.org/officeDocument/2006/relationships/notesSlide" Target="/ppt/notesSlides/notesSlide9.xml" Id="Rbcaaeb4e991846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47bd5b3d24189" /><Relationship Type="http://schemas.openxmlformats.org/officeDocument/2006/relationships/notesSlide" Target="/ppt/notesSlides/notesSlide10.xml" Id="Raa395d197cfe4b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a0fa8676ed4566" /><Relationship Type="http://schemas.openxmlformats.org/officeDocument/2006/relationships/notesSlide" Target="/ppt/notesSlides/notesSlide11.xml" Id="Re26dea8999f546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F2849-C20E-461E-A5D2-3AABBC60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810F3-DD31-4726-AC5D-E5FEE2D6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C29F7-482A-43F0-9E78-9603C75D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Video Marketing Content Strategy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9E6D4-3A6F-4691-855E-0BC54214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brand turns short videos into a weekly content engine for new launches.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8B3ED-C606-46F9-A48B-3FC51F56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AAA15-185B-41E8-A1FD-E2A58136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41919E-5F8E-43A2-AD32-50605778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4CC29-9543-49F6-8F15-1AD01836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c3007a5919489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83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DDAFEC-C38B-416D-814B-988833D8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8C1C4E-CB9C-4923-A161-8EB23E37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B848B-9CB1-4F30-BF81-A34C7025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79027-050C-401E-A62D-90AFDD6B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70E77-4EC3-4B7C-8682-58A1EF40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content stra…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846F9-4BD1-4606-B2AB-4C1FD053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3A14CB-6FA3-44AA-835C-9927107C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B6B27-ABDC-4A82-9938-07AA322A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219873-784B-447C-A375-CAF253E5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C575D-6D75-4372-AE95-E9C26406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7AB5B7-9BB3-4A57-8704-B706E3B5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D1517-832E-4C31-A93C-2BE9538F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89D7E8-9267-44E2-A9BD-370B9814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F27F23-E33D-42C9-B7B2-895F2DF1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5D834B-8AC7-4E0E-BC5E-05F4A56B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CF8A48-ACEB-45FD-8622-3A119280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C7F16E-2681-4B9D-A733-166BF52E7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short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C3FCF9-8605-430E-BFF9-F34609516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7852F-F817-4CFA-A220-80DEDE0C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15630C-20CC-498D-B793-0221A46D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57DFA3-06B3-43DB-BEB2-1A3F0F93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each platform</a:t>
            </a:r>
          </a:p>
        </p:txBody>
      </p:sp>
    </p:spTree>
    <p:extLst>
      <p:ext uri="{BB962C8B-B14F-4D97-AF65-F5344CB8AC3E}">
        <p14:creationId xmlns:p14="http://schemas.microsoft.com/office/powerpoint/2010/main" val="5111688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E004A-E5F8-4AFE-A275-4B2776C0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EC4F1-E715-453F-81D2-7E9B7A8D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E8CDCC-145A-4642-AE70-71B190F8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85C602-EBC7-4932-9DB2-79C953F8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993A3-A910-42D7-98E0-9250D58E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Plan, film, and publish a repeatable video series.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99EF14-CF91-44FB-8A59-6BD630E8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B2B57A-BA70-4AD4-89AB-7D703661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293241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D03B82-45D9-4965-B1CC-9284F4F8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03E55-A87A-403D-B102-10E57BF4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3EAE47-C707-477E-BD71-A0C5164F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93A81-1CAF-4927-9B16-FB7AE39D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DD2B7-0D82-4B48-95F6-748D668F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social media video marketing content stra…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29A19F-38B2-4EB2-9F7A-4E8C4E1B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EF5F3E-0ABB-4028-B37A-826C9C38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A01C45-E403-4C89-BC9A-1E4FA739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14E238-704B-41F2-8214-56ACE4C4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content stra…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FCC71-3D4E-4536-8485-7A6A12CC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FA33CB-A842-4F1B-9D27-1BD855E8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673451-4E95-42F2-9951-6CFE90A7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72E87-8B68-48C2-A3A3-FF930CCC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E599FA-E9D4-408B-B3F6-5E9A723A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film, and publish a repeatable vide…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40CDA7-2F52-442D-BE2F-68665D67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9D978B-2225-4F5A-A752-C4532DEC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9A9B44-7BFE-45B8-A9BE-F1233E9A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007DB5-E072-421C-A963-12742E01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D7AD06-B42C-469C-8F64-6802DEBF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B1B368-56AE-40CD-8883-F15D37DA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17111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17F9AB-9ED1-4BB2-94A3-AC7A2FF8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61ADF-88D7-4BF4-8152-5BB1D4A5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7D2360-520B-4401-BF0D-14974C5B5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ECF3F1-7E11-4A24-BF7D-92117707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B8D31-0ABD-42FC-98E6-70DF62F1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6F47ED-B07E-481D-81C9-274CAEB5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56DA03-1742-4B20-8DF3-8DD0D6405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0D231-0CFF-42C5-9287-308634CA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B17F57-CE7C-47A9-9D52-ED92D761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3622B-FA30-40ED-9C1A-AA674C8E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59D34-C23A-4EE2-8CA1-0746D54C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9E3C2E-E53C-4060-B74B-759F0314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322B58-7BBC-436A-AA8A-927AD529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0A879-A3D7-43EC-9334-914E0545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66ED79-F0DB-4ED0-9016-BC52DC35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38FE60-CF8B-4762-9822-5904BD7E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6D95DF-38EA-4379-A554-2ABD7A9C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short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CABE11-EAA3-407B-961D-BB142D97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9BCBBA-30EC-456F-A735-485DFB498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D4A941-008D-49C1-AFB0-82D58B0B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539D84-8D60-460C-9A44-4D379BF7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for each platform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8A4CA1-C6A8-4C24-9C1B-95C5BD96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7C0574-C315-4AAD-ACA9-B2D57C1A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235BFB-E50D-4DC7-AA5B-1C7CC209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EE0119-3378-42A2-8C59-4650198F0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A79C25-9696-491D-BDB0-7FA1FA34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751210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4B61BA-4F54-4ECC-BCD2-20CA364DB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AA68D-1F12-45B4-BD77-A7F31CC7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6376F4-55B5-4BC7-95C6-8FA62CB3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9B5097-FA40-40FB-92D6-A633366A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3A115-E98B-4A98-8A61-A236FDEA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content stra…: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A386D-0E36-43FD-8B52-2284C098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F0551-F626-474F-9CCE-A4BF6CBE8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20269A-6CF4-41F6-A919-14F464DB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4A433-7FBC-4323-9D84-CB8A0C03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feel random and hard to sustain.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F699B4-5230-4F5C-99EB-1EBED7EB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35F7F0-0854-4CE7-BA07-26814F90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Videos are made one at a time.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4C7554-630A-4FA1-BB31-B8A952FE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65914F-D77E-41BF-B624-3983CC91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messages get buried in the feed.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62508-424C-42F7-90A0-5CFB6596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1D37C-6D51-4839-9D66-7113578A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7C955F-1A33-4837-9001-AE4EB7824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76C290-4AC3-4E3C-8FFE-0CA8146F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follows a clear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13DC3-BBC0-4F28-9E11-6FCE3C551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7F68FA-A8C4-4D80-B7CA-4242AE99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shoot creates multiple clips.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AF9064-819B-46EA-B748-78BD1020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FA1053-0479-4302-94E2-CEFAB9D7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content feels coordinated and timely.</a:t>
            </a:r>
          </a:p>
        </p:txBody>
      </p:sp>
    </p:spTree>
    <p:extLst>
      <p:ext uri="{BB962C8B-B14F-4D97-AF65-F5344CB8AC3E}">
        <p14:creationId xmlns:p14="http://schemas.microsoft.com/office/powerpoint/2010/main" val="9404233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5310D-C51B-4BF1-ACCA-343BAF97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DBEC5-E178-4C90-A92C-32730470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D8062-3A0B-4B94-ACF4-01D8567D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E15B2-CE61-4E72-8C2D-727D332B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87C6A-79FA-4FF8-A085-EBE5E4E0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1E41D-89EF-4676-A9D5-20652CD6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4FC159-AA79-4156-8782-E77019F04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BD9D6-DBF0-485E-B838-97F9F0FC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B82757-5E35-440A-8159-36BDE40C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2A338C-0AEF-40C8-8478-DFA1D4F1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keep posts consistent across channels.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A63AF-D1B8-481F-95FF-371EF908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35C586-73FA-402A-908B-B5EC099F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1DE03A-4DCF-4C33-8911-D827F1FC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8B6018-FEB3-47EF-ADBD-6C6C23EF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F969CE-AE4A-450C-8BA7-C50A670E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themes and shot ideas to speed up filming.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DC749D-74D5-4827-B1B3-5DF7A7B7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55B521-764C-4A5E-9632-1D9A5E20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4C713D-B07C-4147-A567-16D0BBD2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B52088-F331-4271-9C20-AFECC909B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2681B8-6D5A-4FD8-9EC2-D6DCD09D6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way to support launches with video.</a:t>
            </a:r>
          </a:p>
        </p:txBody>
      </p:sp>
    </p:spTree>
    <p:extLst>
      <p:ext uri="{BB962C8B-B14F-4D97-AF65-F5344CB8AC3E}">
        <p14:creationId xmlns:p14="http://schemas.microsoft.com/office/powerpoint/2010/main" val="9634210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C02FE97-2219-4E6A-A1FF-E4E9F715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5F5A4-7319-4F06-A449-93A0FF918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874F85-2090-40F7-B750-B3B12A2C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D21FE-4C1B-4D8A-B6B4-E5BE2144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A3994-0AAD-4A1F-BC32-64C38C98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9620B-996D-42C9-B5D5-18ACC0CAC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E4C5B-0EF1-4B94-B35F-F49D2ED7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DFF572-F647-4D26-90EA-AA51D3C4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0FC705-7B09-4C98-95D7-68BE885B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9698F8-B96F-4F39-94F2-76103FD0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9B46EE-25BC-453F-A901-A737FF08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F60C91-9DA7-496D-BB78-2A1117E4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3C4905-B5BC-4C44-BC63-753F6A17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A731EE-6AE7-4769-932D-29542B397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5ADBF-D19F-4866-89CF-90BF9852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96F171-79C3-4982-BDD6-26D9AA80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A35B18-7F52-49F9-AF2A-690C5279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36472C-A4FB-4163-AB8A-B44299AD6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C0EF6D-A15F-4A50-BC83-1FC1CC9B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A7E255-703F-48FE-8E7B-81D80593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3620E0-92DF-4189-A83C-76411174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8AEBCD-3C75-4485-8364-A065E7EC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57971D-CAED-4121-BE98-F9810539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short batches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ABE28B-60D5-495E-ABEC-5E007348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AA9168-2B32-438E-96D3-8312B178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631F0F-8A16-4C3D-9496-DF48B07A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6121FB-82DE-41A2-8727-C5E062D4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F16D796-A5E1-4996-AF83-7F95198A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910D74-B1EE-4F9D-9C6E-5568832E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for each platform</a:t>
            </a:r>
          </a:p>
        </p:txBody>
      </p:sp>
    </p:spTree>
    <p:extLst>
      <p:ext uri="{BB962C8B-B14F-4D97-AF65-F5344CB8AC3E}">
        <p14:creationId xmlns:p14="http://schemas.microsoft.com/office/powerpoint/2010/main" val="19850539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33D8DB-916E-468D-8783-391C3C74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520A1-B090-425D-A8B4-7C71F6B0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850A5-C3CE-483A-8655-F0067835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0FBA6-730D-47F2-B36E-A9524ECA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9D3413-8D01-4A42-8DF1-7B6A75E9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74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content stra…: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565283-B1B5-438D-B899-46A1E938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C125A-8281-4531-A6AD-DBB60FB4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05B21-655A-4F79-8599-0EE57A63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café keep its video content organized around each new product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C7AEA-2797-4D15-96DB-A23BD5CE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C5A01-8A12-4805-91C2-961E3343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0E3E19-5789-4BED-87E0-68D4D78E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2F1E80-8F20-4842-93D9-5F850D1F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B0D7BC-FCFD-4402-8F57-E99FE590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A7AD7A-1BE2-4CD9-9B29-D9692D74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C51A9-739F-4E36-86A2-B95FFBBE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short batches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1BE579-C72C-44DC-BBD9-23D8EE95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32054E-C01C-4718-B7DB-A548B9B0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2B1933-8B9D-4D96-9E60-1D59ADAB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443813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F0ECBE-AACC-4424-B115-22718C37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27A51-4D3E-48B4-8452-E3B53F99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B57015-A80C-4D7F-82BE-83BB455B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C2A44E-B7E5-4B7A-96B3-4CC3E45B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27F4C-D614-4CBF-AC7F-49E42CDA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content stra…: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B28F2-4DB5-4D01-A9DA-60C023CC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BBF568-A4D8-4732-AD3B-0EBFA1D8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32DF91-A0CE-4E8E-AB2A-7DD9B56A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EAE0F3-90E1-4F5D-ACC0-0D5B85FC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50000-730B-47D2-81E5-8F4D7827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BA0023-A9D2-4A4B-99CB-8DDFFC86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C9CA2-C02A-4EDE-9375-369C8304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8402C-650C-430B-852E-3FC5FB14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6583E-A78F-4A8A-A0D5-74F1F998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AC178-7DCE-452D-BE7F-D3562D53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B4C0A7-66A6-43A8-8DCB-CB83CED8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D575E-06B7-4EE4-940B-5293A8DA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7D3274-CC76-42FF-A1D8-C1209E9E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DC3408-4E0B-4692-B3BD-59DB11DC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short batches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F7B754-F521-404A-AD98-7E72E3FF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8C6519-6505-44D9-98BB-37E96C25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5F3E98-7B27-417A-93BB-B6939DAA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A69850-4DF5-42D0-91A9-EA4EE877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0A3A5C-C03F-4DD5-859E-AFD2F825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9D51E9-26FE-4E66-B5F4-03F7F65B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07759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DDB6B-74B7-4F43-8D06-6B870999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B8164-C0EF-4004-9D13-46E2F22C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0BE4D-21A1-4FDC-9B98-1F9AABE1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system keeps every clip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8B8D8-8CF6-4BD1-A1EE-556954B29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94D89-3596-4B58-A989-46DF29D6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1F047-1825-4516-820F-2AE38C817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2C817-B5DB-4D06-AB43-A310A201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773904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2026-10-01T06:39:46.1890000Z</dcterms:created>
  <dcterms:modified xsi:type="dcterms:W3CDTF">2026-10-01T06:39:46.1890000Z</dcterms:modified>
</coreProperties>
</file>