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65fe4e9c98496b" /><Relationship Type="http://schemas.openxmlformats.org/officeDocument/2006/relationships/extended-properties" Target="/docProps/app.xml" Id="R523ec56aee494bd6" /><Relationship Type="http://schemas.openxmlformats.org/officeDocument/2006/relationships/officeDocument" Target="/ppt/presentation.xml" Id="Rcf942ad9fbe247b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c804b90bb784a24"/>
  </p:sldMasterIdLst>
  <p:notesMasterIdLst>
    <p:notesMasterId xmlns:r="http://schemas.openxmlformats.org/officeDocument/2006/relationships" r:id="R35e16f4c5c4a4c5b"/>
  </p:notesMasterIdLst>
  <p:sldIdLst>
    <p:sldId xmlns:r="http://schemas.openxmlformats.org/officeDocument/2006/relationships" id="256" r:id="Ra020f6ea92874166"/>
    <p:sldId xmlns:r="http://schemas.openxmlformats.org/officeDocument/2006/relationships" id="257" r:id="Rd912d238453843ca"/>
    <p:sldId xmlns:r="http://schemas.openxmlformats.org/officeDocument/2006/relationships" id="258" r:id="R652069c1e4ce4300"/>
    <p:sldId xmlns:r="http://schemas.openxmlformats.org/officeDocument/2006/relationships" id="259" r:id="R31dcc5e9ff734bf2"/>
    <p:sldId xmlns:r="http://schemas.openxmlformats.org/officeDocument/2006/relationships" id="260" r:id="R9a16e9f49f3e42f8"/>
    <p:sldId xmlns:r="http://schemas.openxmlformats.org/officeDocument/2006/relationships" id="261" r:id="R560f51f41db04c02"/>
    <p:sldId xmlns:r="http://schemas.openxmlformats.org/officeDocument/2006/relationships" id="262" r:id="R8c36cdf41ee14d2a"/>
    <p:sldId xmlns:r="http://schemas.openxmlformats.org/officeDocument/2006/relationships" id="263" r:id="Rccd013d467454eca"/>
    <p:sldId xmlns:r="http://schemas.openxmlformats.org/officeDocument/2006/relationships" id="264" r:id="Ra5afd92d119c4e3f"/>
    <p:sldId xmlns:r="http://schemas.openxmlformats.org/officeDocument/2006/relationships" id="265" r:id="R6ca996e1876e4bdf"/>
    <p:sldId xmlns:r="http://schemas.openxmlformats.org/officeDocument/2006/relationships" id="266" r:id="R2d53520e8de7449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a81b966f879457e" /><Relationship Type="http://schemas.openxmlformats.org/officeDocument/2006/relationships/slideMaster" Target="/ppt/slideMasters/slideMaster1.xml" Id="R8c804b90bb784a24" /><Relationship Type="http://schemas.openxmlformats.org/officeDocument/2006/relationships/notesMaster" Target="/ppt/notesMasters/notesMaster1.xml" Id="R35e16f4c5c4a4c5b" /><Relationship Type="http://schemas.openxmlformats.org/officeDocument/2006/relationships/presProps" Target="/ppt/presProps.xml" Id="Rf1eb578ec17e45ad" /><Relationship Type="http://schemas.openxmlformats.org/officeDocument/2006/relationships/tableStyles" Target="/ppt/tableStyles.xml" Id="Rbb93e055c1be4e2b" /><Relationship Type="http://schemas.openxmlformats.org/officeDocument/2006/relationships/slide" Target="/ppt/slides/slide1.xml" Id="Ra020f6ea92874166" /><Relationship Type="http://schemas.openxmlformats.org/officeDocument/2006/relationships/slide" Target="/ppt/slides/slide2.xml" Id="Rd912d238453843ca" /><Relationship Type="http://schemas.openxmlformats.org/officeDocument/2006/relationships/slide" Target="/ppt/slides/slide3.xml" Id="R652069c1e4ce4300" /><Relationship Type="http://schemas.openxmlformats.org/officeDocument/2006/relationships/slide" Target="/ppt/slides/slide4.xml" Id="R31dcc5e9ff734bf2" /><Relationship Type="http://schemas.openxmlformats.org/officeDocument/2006/relationships/slide" Target="/ppt/slides/slide5.xml" Id="R9a16e9f49f3e42f8" /><Relationship Type="http://schemas.openxmlformats.org/officeDocument/2006/relationships/slide" Target="/ppt/slides/slide6.xml" Id="R560f51f41db04c02" /><Relationship Type="http://schemas.openxmlformats.org/officeDocument/2006/relationships/slide" Target="/ppt/slides/slide7.xml" Id="R8c36cdf41ee14d2a" /><Relationship Type="http://schemas.openxmlformats.org/officeDocument/2006/relationships/slide" Target="/ppt/slides/slide8.xml" Id="Rccd013d467454eca" /><Relationship Type="http://schemas.openxmlformats.org/officeDocument/2006/relationships/slide" Target="/ppt/slides/slide9.xml" Id="Ra5afd92d119c4e3f" /><Relationship Type="http://schemas.openxmlformats.org/officeDocument/2006/relationships/slide" Target="/ppt/slides/slide10.xml" Id="R6ca996e1876e4bdf" /><Relationship Type="http://schemas.openxmlformats.org/officeDocument/2006/relationships/slide" Target="/ppt/slides/slide11.xml" Id="R2d53520e8de7449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6928708713f4e0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67d64d495ad479d" /><Relationship Type="http://schemas.openxmlformats.org/officeDocument/2006/relationships/notesMaster" Target="/ppt/notesMasters/notesMaster1.xml" Id="R9e1c61c871d3498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3e753c1a4884a11" /><Relationship Type="http://schemas.openxmlformats.org/officeDocument/2006/relationships/notesMaster" Target="/ppt/notesMasters/notesMaster1.xml" Id="R14ba6b628a70403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f0a33d92c42434a" /><Relationship Type="http://schemas.openxmlformats.org/officeDocument/2006/relationships/notesMaster" Target="/ppt/notesMasters/notesMaster1.xml" Id="R3427a43bc6a24b2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cb8321c65734a1a" /><Relationship Type="http://schemas.openxmlformats.org/officeDocument/2006/relationships/notesMaster" Target="/ppt/notesMasters/notesMaster1.xml" Id="R06981ffe9d6344b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74448b8845e4c56" /><Relationship Type="http://schemas.openxmlformats.org/officeDocument/2006/relationships/notesMaster" Target="/ppt/notesMasters/notesMaster1.xml" Id="R0503decbe85c403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a86af171b594f78" /><Relationship Type="http://schemas.openxmlformats.org/officeDocument/2006/relationships/notesMaster" Target="/ppt/notesMasters/notesMaster1.xml" Id="Ra753fb8ec9694b4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527ab737a084541" /><Relationship Type="http://schemas.openxmlformats.org/officeDocument/2006/relationships/notesMaster" Target="/ppt/notesMasters/notesMaster1.xml" Id="R74ff268a2e0a4a4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048b2b8ca264b22" /><Relationship Type="http://schemas.openxmlformats.org/officeDocument/2006/relationships/notesMaster" Target="/ppt/notesMasters/notesMaster1.xml" Id="R3413f561cea1468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75c2139f84c4488" /><Relationship Type="http://schemas.openxmlformats.org/officeDocument/2006/relationships/notesMaster" Target="/ppt/notesMasters/notesMaster1.xml" Id="R76abb7fbb3fb478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8d8c70131ad4149" /><Relationship Type="http://schemas.openxmlformats.org/officeDocument/2006/relationships/notesMaster" Target="/ppt/notesMasters/notesMaster1.xml" Id="Re0c9be71ed7549c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5532372189442d4" /><Relationship Type="http://schemas.openxmlformats.org/officeDocument/2006/relationships/notesMaster" Target="/ppt/notesMasters/notesMaster1.xml" Id="Rc57772d9107e4f4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c9e9494baa4b7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7656029fa544a81" /><Relationship Type="http://schemas.openxmlformats.org/officeDocument/2006/relationships/slideLayout" Target="/ppt/slideLayouts/slideLayout1.xml" Id="R36ffc7fba8c3479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6ffc7fba8c3479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f10a069bfc41ff" /><Relationship Type="http://schemas.openxmlformats.org/officeDocument/2006/relationships/image" Target="/ppt/media/image.png" Id="Rdecb708c13d840d0" /><Relationship Type="http://schemas.openxmlformats.org/officeDocument/2006/relationships/notesSlide" Target="/ppt/notesSlides/notesSlide1.xml" Id="Rb655f8c17cea471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a9e2bcdf35417c" /><Relationship Type="http://schemas.openxmlformats.org/officeDocument/2006/relationships/notesSlide" Target="/ppt/notesSlides/notesSlide2.xml" Id="R2183ef038573445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ec2a9d2d5b44eb" /><Relationship Type="http://schemas.openxmlformats.org/officeDocument/2006/relationships/notesSlide" Target="/ppt/notesSlides/notesSlide3.xml" Id="Rb84f0a1183d84b4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e053cf8249463f" /><Relationship Type="http://schemas.openxmlformats.org/officeDocument/2006/relationships/notesSlide" Target="/ppt/notesSlides/notesSlide4.xml" Id="R06137d116b3a475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bc3a259b234d3e" /><Relationship Type="http://schemas.openxmlformats.org/officeDocument/2006/relationships/notesSlide" Target="/ppt/notesSlides/notesSlide5.xml" Id="R50c48c382569423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02b02608904101" /><Relationship Type="http://schemas.openxmlformats.org/officeDocument/2006/relationships/notesSlide" Target="/ppt/notesSlides/notesSlide6.xml" Id="Rb3c3b0cee3f04bc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9a20f6775c4f97" /><Relationship Type="http://schemas.openxmlformats.org/officeDocument/2006/relationships/notesSlide" Target="/ppt/notesSlides/notesSlide7.xml" Id="Rf752d0ce7dc9491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f93b32df124dcb" /><Relationship Type="http://schemas.openxmlformats.org/officeDocument/2006/relationships/notesSlide" Target="/ppt/notesSlides/notesSlide8.xml" Id="R6e7dac535ee0484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20f09f208b4190" /><Relationship Type="http://schemas.openxmlformats.org/officeDocument/2006/relationships/notesSlide" Target="/ppt/notesSlides/notesSlide9.xml" Id="R5aed923d6e084eb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34b3839b9d4438" /><Relationship Type="http://schemas.openxmlformats.org/officeDocument/2006/relationships/notesSlide" Target="/ppt/notesSlides/notesSlide10.xml" Id="R8716d429472f42c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2de9540e304717" /><Relationship Type="http://schemas.openxmlformats.org/officeDocument/2006/relationships/notesSlide" Target="/ppt/notesSlides/notesSlide11.xml" Id="R70702e54b4364a2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6CCCF3-07C7-4777-8144-807460D57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85A97F-1BC6-4AF5-9C80-1EBB131EB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64F827-35BC-45AA-9383-4D724E776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Video Marketing Marketing Strategy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DD1157-7D25-4F8A-BEB0-FA0CEE872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café turns short videos into a steady stream of weekend bookings.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B0BB1E-77C7-4DB6-85D1-9839F87EA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058735-76F5-48E8-8EA2-EAA6CA726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817951-10C7-420F-B850-AB98A7543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30B68E-CF00-441C-B4CB-4BB2599C3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cb708c13d840d0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619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C664A6-F89B-4364-A286-F30E30E76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7875D8-C208-4B30-9A3B-9899BA22E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2E21CD-7B10-4A27-BDD9-5F87EB0A8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A04AFB-1A2B-47A4-93E1-1B8EF811C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C816B2-E3C3-402F-BF02-F7EF2E1B7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video marketing marketing st…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661E8F-1834-4076-91B3-7961EBC19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B7B416-F758-4890-981F-B9C4A378C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2B14B3-C83A-4F07-BADF-7D8646847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FB7B21-789F-496A-9B41-CD725FEB4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one offer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942314-7136-436E-B91B-C44D1A1B0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74184A-FBF5-4134-A8E0-561E9B1BE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BB8428-FCE6-4F5D-AA8F-A77D12AE9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9BC015-B410-4BE1-9759-4CF282A67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in batches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EA9A75-6762-4592-B7AB-CA5A94AAE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490E98-076A-4E20-AC0E-CBE6E4DF7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CA01E5-CF02-4D2F-A90D-7C6C68CBD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E9931B-A4A5-466B-A825-7C5DF7172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Edit for mobile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227413-9F03-4E18-9027-FBD32370C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47FE01-F699-4B14-84D9-0758953CB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54D8E2-DECC-4409-AA0B-C9C6D8A13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A42005-CD50-46F4-935A-45F155E98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Post with a hook</a:t>
            </a:r>
          </a:p>
        </p:txBody>
      </p:sp>
    </p:spTree>
    <p:extLst>
      <p:ext uri="{BB962C8B-B14F-4D97-AF65-F5344CB8AC3E}">
        <p14:creationId xmlns:p14="http://schemas.microsoft.com/office/powerpoint/2010/main" val="17844428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12315C-6455-4497-8CBA-E8380975B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7B1D2D-2E33-4583-B00B-FB094961F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B19B30-2555-43E0-8861-CE1CB1E13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D56339-972A-4779-A163-DD2371592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8C294C-93B1-4886-8979-80C567DBA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Short clips that drive real visits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B0F98E-7FD8-4815-95A5-1497096F9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034E62-F212-43EC-B794-985F4307E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3704339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F06E5C-8796-4DF7-A6DB-FC60F66A3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81F951-8FA0-4D47-866D-180D0453C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B0EE4D-2251-4810-A6DB-3B038B91A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FA315E-C891-41D6-B527-2FAF6F8BC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2ABD37-71A5-44E5-832A-368534949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social media video marketing marketing st…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B5F7D0-D114-4DC5-8C52-B8C8F3CBC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6B8786-03F3-47E6-978B-BF5A412DE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AEBB3F-AD23-41EF-A110-24FEAD866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0DD52E-96E3-47EA-87F7-F45FBC56A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video marketing marketing st…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8C3E58-CBDD-4768-86D6-98EDCAC5A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19E9C8-9C16-42D3-818B-2F2C47CEA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637D88-E579-4B8C-9DCD-51625067A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6BB84D-C0BE-4D15-8761-E5332D003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6069C8-8A26-433C-B506-C72DF6818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Short clips that drive real visits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12457E-4D55-4A6F-8509-DD3227EFC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598487-E9CC-44EE-8645-F9E396C20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0D109E-E289-4A8C-AAAA-D24445CB5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EF9751-BF47-4DE4-B843-7E207C15E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F66823-9387-47EC-8221-43350C01A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Reply to comments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07E12A-E0CC-4502-8D96-9E11EF4B9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37016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2433604-2899-4DD5-A689-899E30F8F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CB8BCB-BF94-407D-87A6-90D6797D8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810337-4A27-4256-AAD8-1631CA9A0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292CD9-F10E-48A1-AA3A-6EC5F0777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A9063C-4DB4-4CB8-A57A-5958EF421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9E4F14-2E3E-4618-B3DC-29F606410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45A250-05A1-4A99-9DFB-B295E1019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CC7E96-C9A9-4DC0-83FD-D683FFC55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B65001-9FD1-42B9-A955-591236C47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one offer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9146E7-674E-44A7-80B4-72293B14D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FD7F39-A79E-4D14-8A6F-EA0F6A8FB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A58D32-03A0-445C-985A-525FF616F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A026C2-20C1-43A1-9484-0F7EC4473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in batches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C4C36E-31AE-45BB-B028-01DBABBB9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E14781-72EB-481C-BFBF-C6837D032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F8E5CD-A68F-491A-8540-1066A6DDC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B0D7B3-213B-4056-A476-844063894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Edit for mobile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DD5477-8439-4E30-98C0-EEFB87E57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AB9CC2-9399-4E97-B8D6-BAF595F4C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AAE227-F993-4854-9C21-1FDF77EEF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37820B-46CD-4623-B5F3-E93BD3F71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Post with a hook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0C06DC-CB89-4C15-912E-4FC694EEA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28573E-7CA9-49CD-A0AD-F7F06915E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F8EE3D2-0AC1-407C-B90F-B37BA1100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0D1B201-67BC-4E0C-91DB-49563B64B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Reply to comments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13D1967-8356-47EF-BCEA-5AABD0424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823653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3AB36C-7BCB-4B13-A911-45AE176E9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8FA079-25F6-4A60-B8D1-0DB88F6F4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EC317C-696F-48F8-B217-7CFFBAF3B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EC2A04-2400-41C8-9BF5-EACD2DDD7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D7F96F-774B-4625-A984-0B5BE2A7F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video marketing marketing st…: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898BEE-D048-4AFC-B0ED-2D004143A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5536E9-107B-47CA-B862-24E976C04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9F8EE9-1508-4D61-AAE1-907473D27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C0D442-28E0-4156-A64A-FBA12821B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Posts feel random and hard to keep up.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7C53BD-158B-48C8-A248-DFC9AF21E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C61E83-4B9B-4F25-A0D3-A1A88B10B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Videos get views but no store visits.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80E23E-4FBD-46CF-8228-A25A4DCEC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F8C77D-5F27-4DF7-B72F-A0E9EE646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has no clear weekly workflow.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0C4AAC-C6F5-41E1-87A7-3BD45CE70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572C4B-9BD2-4788-870B-740505F4F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9C70DC-F74E-4636-A8A9-FB27A57C6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B1B112-F646-4DEB-9334-68EE68993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clip supports one clear offer.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10884B-A864-445B-87EF-91C35F8CE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1D663B-3963-4793-8938-14155EF78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Posting feels organized and repeatable.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8DC4DB-8C2D-4C4C-94C5-FBCCE603B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E2DB32-BEFC-4F83-B1D9-CB8656FB8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3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café can spot which ideas spark visits.</a:t>
            </a:r>
          </a:p>
        </p:txBody>
      </p:sp>
    </p:spTree>
    <p:extLst>
      <p:ext uri="{BB962C8B-B14F-4D97-AF65-F5344CB8AC3E}">
        <p14:creationId xmlns:p14="http://schemas.microsoft.com/office/powerpoint/2010/main" val="5760536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7FC05B-B167-48B7-B6D9-0DBD1F7F3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B0B002-B1A5-47F6-AC40-77E5A00F8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148B6A-D659-4441-97E6-4C010C6B0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741EC3-CD99-4F6B-957B-DD7C0D98D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87CFFB-D9A1-4CEC-B851-507638712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353E77-B8BD-4ED4-A142-DAD773FF5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98151E-151B-4292-99B0-CB3CAF759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978373-08C7-451D-B339-AEB921608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D5770F-AFF4-43E8-9DB9-FDD1966CF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463C9B-A437-45A5-B6C9-AD6EC510B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more weekend traffic without hiring a full-time marketer.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242306-67A1-432B-B1BF-11ED0E9CD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9F4FF3-3851-4941-BF5A-AA5DD3011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EC2A77-FE8D-4985-AEAD-18903262F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C6CF62-3CCB-4B92-92AB-DEA2EC430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9C1940-E657-461E-8655-713B7AE03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plan for filming, posting, and tracking results.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0FFAB6-3686-4804-9697-BAA466E6A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481FEA-5321-4F40-8FA8-3B78C9326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F9D0D2-0638-4184-A49E-5A2023ACD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C66BE6-51D5-4491-AE9E-DEE9E3485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FRANCHISE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F25554-9247-42EF-8B1B-0828A86BC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consistent video themes across multiple locations.</a:t>
            </a:r>
          </a:p>
        </p:txBody>
      </p:sp>
    </p:spTree>
    <p:extLst>
      <p:ext uri="{BB962C8B-B14F-4D97-AF65-F5344CB8AC3E}">
        <p14:creationId xmlns:p14="http://schemas.microsoft.com/office/powerpoint/2010/main" val="17508702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253E45C-DA4D-45AC-BF83-44CD7A1E3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0B9CE2-5BFC-48D5-BF56-4D6C19230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EF2990-FDA3-4F99-865F-6FF9B10B0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4C4F11-C92A-47FC-9F88-9C6E304F3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7193A4-2229-4A18-ACB3-530F658BA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0067CE-1EF6-40AC-BEE2-FA91B40CF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8C63C2-EE9F-460D-B1C3-C38867C71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5EC0C6-1792-4B22-83CA-1182512A3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FD90F1-DDDB-4EBB-8881-813E4A7BE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C9A5F4-1DE7-4B23-B329-D1257B76D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42A47D-5AF7-4BE9-A604-1200F0F20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one offer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DCB2DD-62B6-456A-BE54-9CDEA0A4F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68A191-64C8-4D71-B67C-494AEA5CF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10E592-9BDA-483B-AE44-F74610469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F6294F-2FE4-4E2F-9DF0-F2C0A5ECF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33338F-211E-4EAC-B155-21B97C806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D68173-677C-4DB5-8973-1C75270E5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in batches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4F9534-80E0-4966-9249-A74DDFC7A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044128-08CC-4CCE-AA98-F7659694C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E81A6C-D43A-4AEE-BB78-2B5BA511D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EB5075-3991-4C5B-9081-0C6B5B8D6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B5EC2E-B39B-43E6-A44C-FA69CCD18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63BEF4-003E-45D1-8A9A-79042046B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Edit for mobile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C5B13E-528F-4DE8-891B-C68B42B53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316BA9C-62D5-4984-98A8-A78FF0F46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812549E-80CF-4A4B-AD1C-B548B6BEE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A532D47-1F71-4C95-B2B2-8B40302AE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4A816B0-E8FD-4071-95D2-0A5043415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083C307-0335-4DCA-A35A-2014E937C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Post with a hook</a:t>
            </a:r>
          </a:p>
        </p:txBody>
      </p:sp>
    </p:spTree>
    <p:extLst>
      <p:ext uri="{BB962C8B-B14F-4D97-AF65-F5344CB8AC3E}">
        <p14:creationId xmlns:p14="http://schemas.microsoft.com/office/powerpoint/2010/main" val="32627934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1118A4-5CF1-4C34-8AF3-365151F10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972E0E-B715-4E5B-9AB9-6B35DBC4F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C8527C-B6F1-410F-A078-3096B7AFB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B6AC0E-7647-47C7-ACB9-1FD714D05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18F0D1-D444-4705-9AE9-2A4C93654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12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video marketing marketing st…: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876A2E-C3B3-4AA0-B265-B0E2BE491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AF26F6-5968-46D2-A5BE-EC8F38E11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8BCC22-EAB7-407D-924C-8F99110D0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1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neighborhood café use short videos to fill more tables on busy weekends?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AF1C25-B58F-40DC-A325-CCC9020EB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9E7109-589D-4D22-B69A-4BCE3D746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1E0AAE-F956-474B-A3AE-4F711A650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C7EC94-1F08-46DB-B12B-063721B99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Film in batches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0B59E0-9AA1-42E4-B972-A36449C6E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A0EA17-2825-4A82-A1B1-D752225A1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69DC5B-A836-4DD7-8CD9-6646BE380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Edit for mobile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134E02-B7F2-414F-B1F5-E6C7D220D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A392BE-78DC-4716-A11E-7EE6D951A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8E72AC-FA85-40DA-B29D-D4E223AFB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Reply to comments</a:t>
            </a:r>
          </a:p>
        </p:txBody>
      </p:sp>
    </p:spTree>
    <p:extLst>
      <p:ext uri="{BB962C8B-B14F-4D97-AF65-F5344CB8AC3E}">
        <p14:creationId xmlns:p14="http://schemas.microsoft.com/office/powerpoint/2010/main" val="3308397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37B5153-C421-4363-BF64-8B3DB572B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EA3F4F-A19A-40FB-91A8-F2F70C949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605059-4FAC-46CA-9087-E04E60572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AD085A-DB0D-4471-84F1-05F5C3EBC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CB96FE-F740-4942-B54C-7F6990873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11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video marketing marketing st…: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6A4A06-F809-4688-900C-E9DAEB15D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ABA0F6-4495-4E68-89A9-160EF0F67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E3B631-7E87-442F-A68D-A0DFB9401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A8CA7B-B184-4425-853B-9BF04C29E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one offer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23586F-85EC-4C89-A9C9-D18F11019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2A4051-F7F8-417D-8CAC-33591D663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3837A1-A1E1-4EF3-9B02-6D49F80CF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B5A916-AD2B-47BD-9719-8FE25DBA2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F85AAD-DEE8-4C15-93AE-C5C30D8CC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in batches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BC049C-8B80-4417-99B6-EB4106833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D76D80-C126-4034-8C4C-2297FD091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E32086-6584-4BCE-8D87-FF7E42619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9263C1-1601-49FB-A363-C21390CD9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6DD494-A67B-45FC-A966-598C6C41D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Edit for mobile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4C9042-2B70-465A-9B9D-B509F409A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C91C80-4CDB-4F32-9976-BBCEAA919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36AEAB-D3C6-4142-A166-B017DA5BC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6977C7-DB81-496C-ADC3-CA9FAB6E3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791BA01-7685-423A-8117-C1DFC44BD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Reply to comments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92312DF-E757-466F-8CA7-BD07D69B6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1043440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C07854-7130-45BD-B0C7-5C8273004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7D7255-E064-4ACA-8556-74FE3A91F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DB478A-1D8E-4308-A69D-7CA66C00D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everyday moments into reasons to visit.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FF8C7E-B21F-44AA-B2FD-B00D3A94C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C139AE-ED55-47BA-AA7A-2ACFA3229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F9B610-71AD-4A6B-AF7C-BCCF0F748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8EAF82-053E-4EAF-8313-8C99F672E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25330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2026-10-01T06:42:08.0190000Z</dcterms:created>
  <dcterms:modified xsi:type="dcterms:W3CDTF">2026-10-01T06:42:08.0190000Z</dcterms:modified>
</coreProperties>
</file>