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ee146408fb24bfa" /><Relationship Type="http://schemas.openxmlformats.org/officeDocument/2006/relationships/extended-properties" Target="/docProps/app.xml" Id="R398732c686964aaf" /><Relationship Type="http://schemas.openxmlformats.org/officeDocument/2006/relationships/officeDocument" Target="/ppt/presentation.xml" Id="R64d485b3dd0d40e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299950337234686"/>
  </p:sldMasterIdLst>
  <p:notesMasterIdLst>
    <p:notesMasterId xmlns:r="http://schemas.openxmlformats.org/officeDocument/2006/relationships" r:id="Rbc8e452571dc4154"/>
  </p:notesMasterIdLst>
  <p:sldIdLst>
    <p:sldId xmlns:r="http://schemas.openxmlformats.org/officeDocument/2006/relationships" id="256" r:id="R37a66c3190fd44c7"/>
    <p:sldId xmlns:r="http://schemas.openxmlformats.org/officeDocument/2006/relationships" id="257" r:id="R20803c4a02f6405b"/>
    <p:sldId xmlns:r="http://schemas.openxmlformats.org/officeDocument/2006/relationships" id="258" r:id="R7bf53cde381c43a0"/>
    <p:sldId xmlns:r="http://schemas.openxmlformats.org/officeDocument/2006/relationships" id="259" r:id="R85f9490d0fb24de4"/>
    <p:sldId xmlns:r="http://schemas.openxmlformats.org/officeDocument/2006/relationships" id="260" r:id="R003792d426074c7a"/>
    <p:sldId xmlns:r="http://schemas.openxmlformats.org/officeDocument/2006/relationships" id="261" r:id="Rdfeba6a0aa384d42"/>
    <p:sldId xmlns:r="http://schemas.openxmlformats.org/officeDocument/2006/relationships" id="262" r:id="R32363d4e4c9647f4"/>
    <p:sldId xmlns:r="http://schemas.openxmlformats.org/officeDocument/2006/relationships" id="263" r:id="Redd8ee79fe944b79"/>
    <p:sldId xmlns:r="http://schemas.openxmlformats.org/officeDocument/2006/relationships" id="264" r:id="R0f9f868148934a1c"/>
    <p:sldId xmlns:r="http://schemas.openxmlformats.org/officeDocument/2006/relationships" id="265" r:id="R5249cbfd4cab45ef"/>
    <p:sldId xmlns:r="http://schemas.openxmlformats.org/officeDocument/2006/relationships" id="266" r:id="R654dc92f540940f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e4331e88a2a4a1b" /><Relationship Type="http://schemas.openxmlformats.org/officeDocument/2006/relationships/slideMaster" Target="/ppt/slideMasters/slideMaster1.xml" Id="Rd299950337234686" /><Relationship Type="http://schemas.openxmlformats.org/officeDocument/2006/relationships/notesMaster" Target="/ppt/notesMasters/notesMaster1.xml" Id="Rbc8e452571dc4154" /><Relationship Type="http://schemas.openxmlformats.org/officeDocument/2006/relationships/presProps" Target="/ppt/presProps.xml" Id="R631819f9386f4e4b" /><Relationship Type="http://schemas.openxmlformats.org/officeDocument/2006/relationships/tableStyles" Target="/ppt/tableStyles.xml" Id="Re33047fb287b4b4b" /><Relationship Type="http://schemas.openxmlformats.org/officeDocument/2006/relationships/slide" Target="/ppt/slides/slide1.xml" Id="R37a66c3190fd44c7" /><Relationship Type="http://schemas.openxmlformats.org/officeDocument/2006/relationships/slide" Target="/ppt/slides/slide2.xml" Id="R20803c4a02f6405b" /><Relationship Type="http://schemas.openxmlformats.org/officeDocument/2006/relationships/slide" Target="/ppt/slides/slide3.xml" Id="R7bf53cde381c43a0" /><Relationship Type="http://schemas.openxmlformats.org/officeDocument/2006/relationships/slide" Target="/ppt/slides/slide4.xml" Id="R85f9490d0fb24de4" /><Relationship Type="http://schemas.openxmlformats.org/officeDocument/2006/relationships/slide" Target="/ppt/slides/slide5.xml" Id="R003792d426074c7a" /><Relationship Type="http://schemas.openxmlformats.org/officeDocument/2006/relationships/slide" Target="/ppt/slides/slide6.xml" Id="Rdfeba6a0aa384d42" /><Relationship Type="http://schemas.openxmlformats.org/officeDocument/2006/relationships/slide" Target="/ppt/slides/slide7.xml" Id="R32363d4e4c9647f4" /><Relationship Type="http://schemas.openxmlformats.org/officeDocument/2006/relationships/slide" Target="/ppt/slides/slide8.xml" Id="Redd8ee79fe944b79" /><Relationship Type="http://schemas.openxmlformats.org/officeDocument/2006/relationships/slide" Target="/ppt/slides/slide9.xml" Id="R0f9f868148934a1c" /><Relationship Type="http://schemas.openxmlformats.org/officeDocument/2006/relationships/slide" Target="/ppt/slides/slide10.xml" Id="R5249cbfd4cab45ef" /><Relationship Type="http://schemas.openxmlformats.org/officeDocument/2006/relationships/slide" Target="/ppt/slides/slide11.xml" Id="R654dc92f540940f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dc63eed69844f3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a6c198f6bbd4cd2" /><Relationship Type="http://schemas.openxmlformats.org/officeDocument/2006/relationships/notesMaster" Target="/ppt/notesMasters/notesMaster1.xml" Id="Re23edf2765574a6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20cbedf712f4027" /><Relationship Type="http://schemas.openxmlformats.org/officeDocument/2006/relationships/notesMaster" Target="/ppt/notesMasters/notesMaster1.xml" Id="R57189893b953464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c2ce72719b84dc9" /><Relationship Type="http://schemas.openxmlformats.org/officeDocument/2006/relationships/notesMaster" Target="/ppt/notesMasters/notesMaster1.xml" Id="R6604901f03844a9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41833515fa14ae7" /><Relationship Type="http://schemas.openxmlformats.org/officeDocument/2006/relationships/notesMaster" Target="/ppt/notesMasters/notesMaster1.xml" Id="R81eb388d82e0425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acc8ead2c804f63" /><Relationship Type="http://schemas.openxmlformats.org/officeDocument/2006/relationships/notesMaster" Target="/ppt/notesMasters/notesMaster1.xml" Id="Rb53225d217434aa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79159bfd5be44a4" /><Relationship Type="http://schemas.openxmlformats.org/officeDocument/2006/relationships/notesMaster" Target="/ppt/notesMasters/notesMaster1.xml" Id="R5b3c4a073ab34f5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052b396594a4cb7" /><Relationship Type="http://schemas.openxmlformats.org/officeDocument/2006/relationships/notesMaster" Target="/ppt/notesMasters/notesMaster1.xml" Id="Rfff9ce10ef5643f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7a7e4f05d5442fb" /><Relationship Type="http://schemas.openxmlformats.org/officeDocument/2006/relationships/notesMaster" Target="/ppt/notesMasters/notesMaster1.xml" Id="Rbc9dd04669674b6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a207108d3494869" /><Relationship Type="http://schemas.openxmlformats.org/officeDocument/2006/relationships/notesMaster" Target="/ppt/notesMasters/notesMaster1.xml" Id="R160b055eea11418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88ac851f7be4962" /><Relationship Type="http://schemas.openxmlformats.org/officeDocument/2006/relationships/notesMaster" Target="/ppt/notesMasters/notesMaster1.xml" Id="Rc238118f753f432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af92cc3cbb64073" /><Relationship Type="http://schemas.openxmlformats.org/officeDocument/2006/relationships/notesMaster" Target="/ppt/notesMasters/notesMaster1.xml" Id="R0e392e38bd8f436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d3e8fe633d466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d267a0406cb4135" /><Relationship Type="http://schemas.openxmlformats.org/officeDocument/2006/relationships/slideLayout" Target="/ppt/slideLayouts/slideLayout1.xml" Id="R121416ca2cb0491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21416ca2cb0491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18ff97156245da" /><Relationship Type="http://schemas.openxmlformats.org/officeDocument/2006/relationships/image" Target="/ppt/media/image.png" Id="R2c3b5782f4334e98" /><Relationship Type="http://schemas.openxmlformats.org/officeDocument/2006/relationships/notesSlide" Target="/ppt/notesSlides/notesSlide1.xml" Id="R0837dc435a644e7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eb18f10eff495d" /><Relationship Type="http://schemas.openxmlformats.org/officeDocument/2006/relationships/notesSlide" Target="/ppt/notesSlides/notesSlide2.xml" Id="Ref112b2b0c454bd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479f3c50a440e9" /><Relationship Type="http://schemas.openxmlformats.org/officeDocument/2006/relationships/notesSlide" Target="/ppt/notesSlides/notesSlide3.xml" Id="R1c8b774bdc9e4c1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d8820ee9664141" /><Relationship Type="http://schemas.openxmlformats.org/officeDocument/2006/relationships/notesSlide" Target="/ppt/notesSlides/notesSlide4.xml" Id="Rf8595a9441f2498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fe303870bc4fa7" /><Relationship Type="http://schemas.openxmlformats.org/officeDocument/2006/relationships/notesSlide" Target="/ppt/notesSlides/notesSlide5.xml" Id="Rcd740e00e43d496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94afa71cd64ccc" /><Relationship Type="http://schemas.openxmlformats.org/officeDocument/2006/relationships/notesSlide" Target="/ppt/notesSlides/notesSlide6.xml" Id="R7bdfba5836c8435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b476216d5a4215" /><Relationship Type="http://schemas.openxmlformats.org/officeDocument/2006/relationships/notesSlide" Target="/ppt/notesSlides/notesSlide7.xml" Id="Re588033abe10461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1e65a00e3040e5" /><Relationship Type="http://schemas.openxmlformats.org/officeDocument/2006/relationships/notesSlide" Target="/ppt/notesSlides/notesSlide8.xml" Id="R727c7e199e94433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52131be6fd4fa0" /><Relationship Type="http://schemas.openxmlformats.org/officeDocument/2006/relationships/notesSlide" Target="/ppt/notesSlides/notesSlide9.xml" Id="Rf48b044772664f8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60badbeb4c456e" /><Relationship Type="http://schemas.openxmlformats.org/officeDocument/2006/relationships/notesSlide" Target="/ppt/notesSlides/notesSlide10.xml" Id="R9a1f08240ba64dd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68bed1aa8e4021" /><Relationship Type="http://schemas.openxmlformats.org/officeDocument/2006/relationships/notesSlide" Target="/ppt/notesSlides/notesSlide11.xml" Id="R9dd6b9911904479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482796-FFE3-4CC0-B7D8-E1E630EE6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AF3869-9335-4B16-918F-4188FD302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673FD3-CB70-4D36-8708-914EE58A0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Video Marketing Video Content Marketing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43EA8C-BB06-46A2-891F-A81EC0999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bakery turns short recipe clips into a steady stream of weekend orders.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DB81CC-9DED-43F2-AD6D-8ACE7EAB8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F1AE0A-349B-4980-8A66-161508D9A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6550BD-907B-42FB-B572-E74E2DA8D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9E3194-8E8B-4AF1-AC40-FDD69CCA6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3b5782f4334e98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0784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8AF3C6-9603-4ED9-B6C4-F03BB2EB9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656739-2620-4E96-B818-7A6B75384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411063-44C9-49EA-9BC5-DC85A39DF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317CB5-4EE6-424E-8FF9-F3AF873C4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32598F-AD67-4F17-8499-3A49AF52E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media video marketing video conten…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4620EF-8095-4E22-9AF7-F9404554E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B715B4-D135-496F-B106-6AF7EF10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453D9B-BE7E-4329-9487-C51AF4A26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52CDF7-AF4A-4780-880A-CC819DA1E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hero product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34EEFC-A754-4272-A307-BD4436687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04AB6A-735D-4727-A526-CEB8F576B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C33385-6FC9-4FA1-A3D8-779497A73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DA0C29-531A-455A-8561-2A2C1A411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quick prep shots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2BFBA9-BAF6-4F00-921F-3D38F1861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A2E327-5359-4960-ADBF-455BE742E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842429-8393-4140-B7DA-211380C2C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E73191-306B-41FD-8A4A-E9BCD20BE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a clear CTA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E9BC3B-236A-4E31-8651-018A956CD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B43C73-215A-415F-87F3-1CBEFF128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46783C-5344-4DB0-A622-4143FB817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CE49DD-CB84-480C-9D29-964B5B058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Post on peak hours</a:t>
            </a:r>
          </a:p>
        </p:txBody>
      </p:sp>
    </p:spTree>
    <p:extLst>
      <p:ext uri="{BB962C8B-B14F-4D97-AF65-F5344CB8AC3E}">
        <p14:creationId xmlns:p14="http://schemas.microsoft.com/office/powerpoint/2010/main" val="208115799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A10B52-3D83-464E-8DFF-51112340E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357E80-E23D-479A-AECA-C651ACFF6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6F4989-0CF1-4F43-9FBA-1EB4B4726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2D68B7-FD94-406F-871B-07000CDEF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5E54A0-6C97-4BE5-B9D1-8597E34F9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Short videos that turn viewers into customers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C5ABD7-24F8-45B7-8ECE-2A0530AC0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22E88E-46BD-484D-BD6A-A5EDB54B4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4499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AEEC91-B1B2-45A4-9F10-539B975AA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925EBC-57B9-4BAD-9075-0E1E296B6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63A91C-7991-43F8-AD69-91A1E66E1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5A8F4B-AB88-4C3D-ABEC-58B44A91A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AA05E7-7FB0-4A4C-B971-D1BA5BAB9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social media video marketing video conten…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3C1DDA-353A-4A62-99C1-39627A7D4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FBA647-689E-4CB3-A362-5D76247BF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3EF5EB-E478-42FC-A3C5-30933D16E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164D20-12D3-4B7F-B8A1-41DB9BB73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media video marketing video conten…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E66721-C880-43B7-B624-EE11C0160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F98B24-1F36-4139-9680-4B57E6554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9D206E-1420-4348-AA0B-B05DFF998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A22115-96DF-498B-AE50-32B51252E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D21F5F-9D13-4977-A837-27E4D4F71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Short videos that turn viewers into custo…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BE8069-DD22-44E8-AC6F-6B092820F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F88DE4-1E7E-4E88-8431-2C0EF888C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C56621-3A2A-419F-8F57-948DD68D3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8DEC6B-4BC6-4A2F-8F8A-055BA39E8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35239E-0603-4CAA-9D8B-846F8CC79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Marketing: Review comments weekly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B8B842-4ACB-4C92-9DCD-E3DB3ECE2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90609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316B1A6-90BD-4663-8622-BB9EDB97F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660CBE-82B0-49E3-974E-282C27E08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061AC9-897C-4A22-B2AD-21E4E6628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39C9B8-9B0D-4156-A042-5716EAC87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19A29E-4C3D-47CF-8725-27DF37B87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E1626E-19B1-4824-AD0F-70AE42E2C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A6DBE2-CCAA-4B5D-8F01-473C303A6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D1C315-F6B7-4B62-B5C2-53B096AE8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DFA50D-0488-4567-8A8A-175B87917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hero product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160B06-CF12-4FF5-B6E4-C15FEDCA4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BB9828-A5DF-45F6-B964-1F411B4B1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2CD558-9D9C-43D5-925E-D5E441F26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16D8F9-6B68-4ECC-9B8F-16680E415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quick prep shots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786CD9-05FB-4060-ACF7-5BB031279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B039FC-63F9-43FB-904E-E234D2A21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49D705-489E-48EB-9252-1C7FEF91A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22B3CD-3CFD-4A13-B57B-F737E8C83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a clear CTA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EA81A6-B61C-4F29-8FE8-3464559B2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502931-204F-4998-BCC1-A806C191C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959A4B-21BC-4B84-8856-89E6CB975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FA98F6-0DE0-45C1-9500-1CA30AE3E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 on peak hours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7C9C7F-C04A-46D8-B3EF-B7E453C52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1FAF54-BB7A-4D84-AC9F-F80C744FC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23D3DB-6FE5-4D55-837C-E53B53FF5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7A0CE0C-0AF3-4AB0-BCA1-A6345AB6F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comments weekly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2FF4A67-49A8-4CAE-9B41-D76744760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180829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3F57A6-D7F1-45E6-BA9B-3E07372E7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1A3360-29AF-4AD9-9A58-3126616EC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774A01-DD60-4BED-8379-37342F661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DB093D-F943-4CDA-972D-93FE7871A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6E6C53-2723-4B6C-AF4E-EE9A0ABAD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media video marketing video conten…: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09FE26-C07A-4CC8-95C0-8B554B661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8967AE-750C-4745-A9AE-9D1C3CAFF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936475-FDC9-43C7-85A9-56F85225B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5065EB-4BD9-4BA7-A5E3-11D3E93C1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Posts feel random and hard to keep up.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301A8B-E855-4A64-9CFE-EDB6EE910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206F0D-6293-4F79-BD05-3942259A7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1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Videos show the product but not the reason to buy.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20DE01-8FC2-42F1-898A-79D22F121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5E0EE8-E271-4E3A-A7C1-9FE4398BD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has no clear posting routine.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EB42FD-BDB7-47DD-ADA1-44ED09CF9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AC5658-87D2-44A2-B58B-7113B2EDF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334E4E-D53A-4EB6-8913-0C7769A13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2958AD-E694-4A50-95F4-E3F980F28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clip follows a simple, repeatable format.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4C75AF-080A-4C17-8990-488FF9B75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6D9C26-D2A3-4640-B4C3-C4C80A680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Videos highlight taste, process, and a next step.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73A6F4-0263-4B07-9168-AC3DF17EA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E2C764-B806-4302-86A7-8575AF073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knows what to film and when to post.</a:t>
            </a:r>
          </a:p>
        </p:txBody>
      </p:sp>
    </p:spTree>
    <p:extLst>
      <p:ext uri="{BB962C8B-B14F-4D97-AF65-F5344CB8AC3E}">
        <p14:creationId xmlns:p14="http://schemas.microsoft.com/office/powerpoint/2010/main" val="6691395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111091-D637-4F80-9C0A-8C0C58EE7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E4DAF9-1748-41E1-81A6-F1EFDB869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E54B15-CBA1-4F7A-BCE6-DDC2A3616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DB68A5-006C-4058-80C9-99CE66664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C83810-1F59-4F5F-924F-EADC0296E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CB9E6B-68A7-4D1E-90CA-B44C8C445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88FBF3-13CC-44AB-B31D-6B66F9C69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709CC4-71D7-4014-9C73-8B389D93D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A2C1BA-E075-40EB-B94F-2515147A3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77D6F3-3989-4AEA-8AA9-C5C4D8DBD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simple video ideas that bring in nearby customers.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27D85D-57B7-4872-8B69-FC410AB94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3ADAEF-185C-4E23-9187-AA8CA0700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6C4FFC-1361-4428-B0C5-639BBBE18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D6DAD9-4A9C-4814-A034-187115F07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69A602-51E9-4E93-BC7F-C0C7E7E89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repeatable format for posting without starting from scratch.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EF8872-0F2B-499B-8C7E-3AFA5F849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DEBE0D-CDD2-445B-A0EE-EE123E1DC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05AC40-BD73-4AD9-9113-1BB2EF0BB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DA8EB4-F42F-44AF-9F60-2BA335BAC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8827D6-1675-4292-8FAB-3DBB1E5CA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content that shows the product and the story behind it.</a:t>
            </a:r>
          </a:p>
        </p:txBody>
      </p:sp>
    </p:spTree>
    <p:extLst>
      <p:ext uri="{BB962C8B-B14F-4D97-AF65-F5344CB8AC3E}">
        <p14:creationId xmlns:p14="http://schemas.microsoft.com/office/powerpoint/2010/main" val="148907059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EF7E064-1A00-4B33-9CDA-6DE77B0C7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0D7BCC-4FBB-4580-B13A-BACCFE5BA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FDE189-6DAF-48D5-AB3A-0177E7015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C61729-E07E-4924-9C9C-FDA4F3B71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266CA0-8B6C-462B-8078-0C19B0E0D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CA0150-8278-4C14-8A96-28F419A4E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7D60AA-375B-4D1B-8689-0A1BE38F1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5D5519-1974-4491-8A39-92B018E07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031050-3299-4795-9CE6-BD102A359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FAE86B-9D45-4DB1-AC2C-D9464C40A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DF5A7F-5924-447B-A2E9-19F5BD714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hero product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FCB5D7-7168-46C1-AF23-5D4785FA3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4ABD03-1F47-4496-A586-F65DC9A18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EADC91-9057-494C-864D-706C0FD5A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D80697-8D5D-4BCD-A26C-4DC6873D3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690455-35F3-4C81-B0F3-BCCE62C45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8E1E0E-C699-4E34-8087-AAF1D6847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quick prep shots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B353D1-BF27-4337-A3C6-D42F6ABE9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414B58-6B25-41B3-B686-E65ADB813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151372-6254-4C49-8BF3-51888D2E8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CDC9A5-D694-4CDD-AE21-7991DF2FA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AB4753-2844-48E0-8C03-A8DB567CD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1B6903-0C06-41C4-AA52-3E5FBDBB9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a clear CTA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2D03A0-8929-49BB-B0E0-D4E1943CA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A7FA059-0138-4A39-B35B-9E89EE922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0E45328-0B69-4A06-BBA3-19FEB0050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3FCA7D0-84DF-4C8A-A711-129F3A3ED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2D9B2B9-343A-4C42-B5D1-2945CB204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77EF136-C5BA-4509-807F-7F1F11A2C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 on peak hours</a:t>
            </a:r>
          </a:p>
        </p:txBody>
      </p:sp>
    </p:spTree>
    <p:extLst>
      <p:ext uri="{BB962C8B-B14F-4D97-AF65-F5344CB8AC3E}">
        <p14:creationId xmlns:p14="http://schemas.microsoft.com/office/powerpoint/2010/main" val="154974465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51EF5B-5EA9-4F00-8AA0-A08697E35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B9E07B-22C9-4F96-8C1C-3AA00FAAE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9A5ED7-E8E4-4E9F-9AFE-CE2F24424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8872B6-0C95-4B2E-877D-DC4CC8BF8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E400CF-730E-4AA8-8A28-A5CC6AE25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89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media video marketing video conten…: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FF9144-50E6-454B-A828-08B09951C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47276B-7562-424D-B99D-2629FD9FD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F8BB2C-A79D-4967-A010-C0EA3DDDB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bakery use short clips to make its weekend specials easier to discover?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E12C6B-B207-4BC5-A7E6-643BA278D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40203C-88F0-496B-924D-2B8A324AC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FA638E-A827-44CA-9691-93C767ADC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2DE4C3-E691-4D0A-B787-0DFED840B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Film quick prep shots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D9372D-7084-4FE9-81BF-A502C1EB9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2B0376-5C32-4973-B221-C1408782B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D721B7-D8F2-43E6-8E98-20D7E9823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a clear CTA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EAD73B-3A87-40F2-9675-277C1A5CF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93B0C2-6349-46CE-BCB5-7BA38DF1F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A3CAA0-72C8-4057-8F91-44FBD3432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comments weekly</a:t>
            </a:r>
          </a:p>
        </p:txBody>
      </p:sp>
    </p:spTree>
    <p:extLst>
      <p:ext uri="{BB962C8B-B14F-4D97-AF65-F5344CB8AC3E}">
        <p14:creationId xmlns:p14="http://schemas.microsoft.com/office/powerpoint/2010/main" val="191247178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EB5B14E-EEBF-425A-809E-281F811F0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70203E-EB9C-462F-A1D0-5BFBA5992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C00E81-954D-4D79-A05D-15A497968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7DDF51-BAE5-4AD8-B78F-2AA14923D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B096D1-A5BC-4D2C-ABEE-FFD66F7EA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96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media video marketing video conten…: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CAB3A7-8B64-438F-9EE6-1075EEB88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F040DF-3B3B-4413-8DD4-53C3C7646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F5A9CE-DABE-43DD-9D13-F694EB233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338491-BBF1-476C-BD37-5F39B3F8A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hero product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FAB208-3456-42C7-AB1B-122A48521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324474-5406-4235-BAF1-D0D568B38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313BF9-DC25-4446-A36C-C6D25B2C6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190861-7DFF-4EBB-9F97-EB99A8A1E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496636-51F7-45C0-8D53-F64F0BB2E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quick prep shots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F3898B-813A-4971-8190-F45BC597D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61C23B-6B26-4288-BF83-1A057BE28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2E7B34-9AD0-4E39-AA87-41D7992F8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F0AD5F-BE05-41EA-B179-42B4C5E10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3ABC60-F1D6-4484-A9C2-983A39C1F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a clear CTA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39370E-9256-491A-952D-462C772F3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4EF570-76E3-4421-ADA1-BDA440897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EA4982-2BE3-4927-8826-0213840ED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2582FC-4C97-4379-9C5F-94EDAA6C3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0E4568-5F9F-4C21-A56B-CCFED4758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comments weekly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2C85DAF-9ADC-4797-9BB7-FD52D026C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2905666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370360-2CE5-4D58-ADAC-2E3293D7C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8A2F01-DA75-4F72-98DD-810FE5DDA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ADB8A6-882D-44D2-B025-ADF958474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Simple clips, clearer message, better response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326567-94A0-4B39-A832-B96EB836B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5457B8-93E5-432D-A66F-A3B5B9814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AB6084-4B74-4BC8-A198-48B752070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87718D-01AF-4665-AEAC-33E4DDD04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553987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2026-10-01T06:13:07.5810000Z</dcterms:created>
  <dcterms:modified xsi:type="dcterms:W3CDTF">2026-10-01T06:13:07.5810000Z</dcterms:modified>
</coreProperties>
</file>