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78e136748844b9" /><Relationship Type="http://schemas.openxmlformats.org/officeDocument/2006/relationships/extended-properties" Target="/docProps/app.xml" Id="R82ffd5535f4f44ad" /><Relationship Type="http://schemas.openxmlformats.org/officeDocument/2006/relationships/officeDocument" Target="/ppt/presentation.xml" Id="Rfc726fb878254b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0b5f19255d464d"/>
  </p:sldMasterIdLst>
  <p:notesMasterIdLst>
    <p:notesMasterId xmlns:r="http://schemas.openxmlformats.org/officeDocument/2006/relationships" r:id="R15dd01442f184b0a"/>
  </p:notesMasterIdLst>
  <p:sldIdLst>
    <p:sldId xmlns:r="http://schemas.openxmlformats.org/officeDocument/2006/relationships" id="256" r:id="Raca8ad3a0dd04975"/>
    <p:sldId xmlns:r="http://schemas.openxmlformats.org/officeDocument/2006/relationships" id="257" r:id="Rbee085cedaf94437"/>
    <p:sldId xmlns:r="http://schemas.openxmlformats.org/officeDocument/2006/relationships" id="258" r:id="Ref9c9bef2a4f495f"/>
    <p:sldId xmlns:r="http://schemas.openxmlformats.org/officeDocument/2006/relationships" id="259" r:id="Rf3b763b859a54218"/>
    <p:sldId xmlns:r="http://schemas.openxmlformats.org/officeDocument/2006/relationships" id="260" r:id="R4ce68d853fb14e6f"/>
    <p:sldId xmlns:r="http://schemas.openxmlformats.org/officeDocument/2006/relationships" id="261" r:id="Ra0cf92f264b54632"/>
    <p:sldId xmlns:r="http://schemas.openxmlformats.org/officeDocument/2006/relationships" id="262" r:id="R6e70d39311074b90"/>
    <p:sldId xmlns:r="http://schemas.openxmlformats.org/officeDocument/2006/relationships" id="263" r:id="R435f25d29d8e4800"/>
    <p:sldId xmlns:r="http://schemas.openxmlformats.org/officeDocument/2006/relationships" id="264" r:id="Rbad7f67e29674142"/>
    <p:sldId xmlns:r="http://schemas.openxmlformats.org/officeDocument/2006/relationships" id="265" r:id="R32fb73fae0594362"/>
    <p:sldId xmlns:r="http://schemas.openxmlformats.org/officeDocument/2006/relationships" id="266" r:id="Re9c7af91cc1848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fa5e2e1b434b39" /><Relationship Type="http://schemas.openxmlformats.org/officeDocument/2006/relationships/slideMaster" Target="/ppt/slideMasters/slideMaster1.xml" Id="R550b5f19255d464d" /><Relationship Type="http://schemas.openxmlformats.org/officeDocument/2006/relationships/notesMaster" Target="/ppt/notesMasters/notesMaster1.xml" Id="R15dd01442f184b0a" /><Relationship Type="http://schemas.openxmlformats.org/officeDocument/2006/relationships/presProps" Target="/ppt/presProps.xml" Id="R77a3f928837248b8" /><Relationship Type="http://schemas.openxmlformats.org/officeDocument/2006/relationships/tableStyles" Target="/ppt/tableStyles.xml" Id="Rbacc0e9d096c49da" /><Relationship Type="http://schemas.openxmlformats.org/officeDocument/2006/relationships/slide" Target="/ppt/slides/slide1.xml" Id="Raca8ad3a0dd04975" /><Relationship Type="http://schemas.openxmlformats.org/officeDocument/2006/relationships/slide" Target="/ppt/slides/slide2.xml" Id="Rbee085cedaf94437" /><Relationship Type="http://schemas.openxmlformats.org/officeDocument/2006/relationships/slide" Target="/ppt/slides/slide3.xml" Id="Ref9c9bef2a4f495f" /><Relationship Type="http://schemas.openxmlformats.org/officeDocument/2006/relationships/slide" Target="/ppt/slides/slide4.xml" Id="Rf3b763b859a54218" /><Relationship Type="http://schemas.openxmlformats.org/officeDocument/2006/relationships/slide" Target="/ppt/slides/slide5.xml" Id="R4ce68d853fb14e6f" /><Relationship Type="http://schemas.openxmlformats.org/officeDocument/2006/relationships/slide" Target="/ppt/slides/slide6.xml" Id="Ra0cf92f264b54632" /><Relationship Type="http://schemas.openxmlformats.org/officeDocument/2006/relationships/slide" Target="/ppt/slides/slide7.xml" Id="R6e70d39311074b90" /><Relationship Type="http://schemas.openxmlformats.org/officeDocument/2006/relationships/slide" Target="/ppt/slides/slide8.xml" Id="R435f25d29d8e4800" /><Relationship Type="http://schemas.openxmlformats.org/officeDocument/2006/relationships/slide" Target="/ppt/slides/slide9.xml" Id="Rbad7f67e29674142" /><Relationship Type="http://schemas.openxmlformats.org/officeDocument/2006/relationships/slide" Target="/ppt/slides/slide10.xml" Id="R32fb73fae0594362" /><Relationship Type="http://schemas.openxmlformats.org/officeDocument/2006/relationships/slide" Target="/ppt/slides/slide11.xml" Id="Re9c7af91cc1848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bb7638931c41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e6ad6bda364537" /><Relationship Type="http://schemas.openxmlformats.org/officeDocument/2006/relationships/notesMaster" Target="/ppt/notesMasters/notesMaster1.xml" Id="Rad5330083adb4c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a73f33e3f04061" /><Relationship Type="http://schemas.openxmlformats.org/officeDocument/2006/relationships/notesMaster" Target="/ppt/notesMasters/notesMaster1.xml" Id="R00927f8e3adb43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45cc22ac3d464d" /><Relationship Type="http://schemas.openxmlformats.org/officeDocument/2006/relationships/notesMaster" Target="/ppt/notesMasters/notesMaster1.xml" Id="Rbbe14d4493a645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94dee2ec2f44d8" /><Relationship Type="http://schemas.openxmlformats.org/officeDocument/2006/relationships/notesMaster" Target="/ppt/notesMasters/notesMaster1.xml" Id="Rf5cc174310404f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fc286b928d42a0" /><Relationship Type="http://schemas.openxmlformats.org/officeDocument/2006/relationships/notesMaster" Target="/ppt/notesMasters/notesMaster1.xml" Id="R384a9cb206d043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e671d0bafc4c02" /><Relationship Type="http://schemas.openxmlformats.org/officeDocument/2006/relationships/notesMaster" Target="/ppt/notesMasters/notesMaster1.xml" Id="R7835b227a8744e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a4243276034df3" /><Relationship Type="http://schemas.openxmlformats.org/officeDocument/2006/relationships/notesMaster" Target="/ppt/notesMasters/notesMaster1.xml" Id="R24fc177c1d884c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33a95ab64c4cff" /><Relationship Type="http://schemas.openxmlformats.org/officeDocument/2006/relationships/notesMaster" Target="/ppt/notesMasters/notesMaster1.xml" Id="R6156b7a0efcb461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8236ea6d9c45a3" /><Relationship Type="http://schemas.openxmlformats.org/officeDocument/2006/relationships/notesMaster" Target="/ppt/notesMasters/notesMaster1.xml" Id="R9f6ba4b6a7bc4e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a82b01f4f74a9c" /><Relationship Type="http://schemas.openxmlformats.org/officeDocument/2006/relationships/notesMaster" Target="/ppt/notesMasters/notesMaster1.xml" Id="R7bcc073cb4b040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d99cc31d8c4b4d" /><Relationship Type="http://schemas.openxmlformats.org/officeDocument/2006/relationships/notesMaster" Target="/ppt/notesMasters/notesMaster1.xml" Id="Rcda57ad711eb41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e19ba3036749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1c2e1a9436424f" /><Relationship Type="http://schemas.openxmlformats.org/officeDocument/2006/relationships/slideLayout" Target="/ppt/slideLayouts/slideLayout1.xml" Id="R2059b4d3c75647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59b4d3c75647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9d6731ff843f1" /><Relationship Type="http://schemas.openxmlformats.org/officeDocument/2006/relationships/image" Target="/ppt/media/image.png" Id="R2b0cd072da6742a7" /><Relationship Type="http://schemas.openxmlformats.org/officeDocument/2006/relationships/notesSlide" Target="/ppt/notesSlides/notesSlide1.xml" Id="R0160e2f6f3fa41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d8e8df5f54e11" /><Relationship Type="http://schemas.openxmlformats.org/officeDocument/2006/relationships/notesSlide" Target="/ppt/notesSlides/notesSlide2.xml" Id="R539a3f871d0345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c5ee109b54a3d" /><Relationship Type="http://schemas.openxmlformats.org/officeDocument/2006/relationships/notesSlide" Target="/ppt/notesSlides/notesSlide3.xml" Id="R9ab6bb40d62649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69232809e40a9" /><Relationship Type="http://schemas.openxmlformats.org/officeDocument/2006/relationships/notesSlide" Target="/ppt/notesSlides/notesSlide4.xml" Id="R8bc87952fb0e4b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b689a4c064043" /><Relationship Type="http://schemas.openxmlformats.org/officeDocument/2006/relationships/notesSlide" Target="/ppt/notesSlides/notesSlide5.xml" Id="R1d534af3216e48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6052db9214550" /><Relationship Type="http://schemas.openxmlformats.org/officeDocument/2006/relationships/notesSlide" Target="/ppt/notesSlides/notesSlide6.xml" Id="Ra61c56ec4c3948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a615630543408f" /><Relationship Type="http://schemas.openxmlformats.org/officeDocument/2006/relationships/notesSlide" Target="/ppt/notesSlides/notesSlide7.xml" Id="R8abff3c855bd41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c31c17eee49e9" /><Relationship Type="http://schemas.openxmlformats.org/officeDocument/2006/relationships/notesSlide" Target="/ppt/notesSlides/notesSlide8.xml" Id="R3944b02ed46748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b6bce22e042df" /><Relationship Type="http://schemas.openxmlformats.org/officeDocument/2006/relationships/notesSlide" Target="/ppt/notesSlides/notesSlide9.xml" Id="R3988c9e730fa4b6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c90c3d3ef45dd" /><Relationship Type="http://schemas.openxmlformats.org/officeDocument/2006/relationships/notesSlide" Target="/ppt/notesSlides/notesSlide10.xml" Id="Re473ed626e354c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9f34c49f4445c" /><Relationship Type="http://schemas.openxmlformats.org/officeDocument/2006/relationships/notesSlide" Target="/ppt/notesSlides/notesSlide11.xml" Id="Rc6280284544342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AFCAEF-727F-49CA-9C73-73A8726D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6C898B-7A40-4C33-9D0B-E23738FC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E0E20-D87E-4ABC-91BC-4B4DABDB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Soft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5A657-6081-4BC1-93F6-3AD30C1E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uses gentle piano to turn a product reel into a calm, polished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822A9-B7B3-4319-BE0B-F7EB97BEA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976CD-57D3-4E5C-B6F5-3D6C5FFF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659DC4-A41A-45F0-890F-6066D3D1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468CA-EAF5-4254-A53E-3710C843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0cd072da6742a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638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78861F-EEAF-4815-AE23-D9F4B66E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047F0-88F9-493B-8252-AFD5F95B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C7F08-261B-4F36-8D4B-B076D1ECF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2BBC7-C3BA-4797-98FA-CF1E90BB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4AE87-05C5-4886-9891-16255200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C2D26-D924-4107-BF07-80B17D20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7B1F7-7757-4750-9C9B-AD49D65C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24DF37-DB94-4BBF-A21C-0323976D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87F58-FCE2-4334-A656-A19EDB3C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36ABB-31F9-4318-9A05-2BD643C1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0AEFB1-A4C9-4F07-A36A-9D21837D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704F6E-2AA1-46B6-A394-DEDF4698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1D1AA1-95A0-4E5C-B869-5B45554A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beats to cuts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9FE6F8-30AE-47F6-B5C0-B21BF4A8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EF8D3-3D3B-49D9-A23E-2BFAD9FA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811DA7-1FEA-4AE4-B4DD-CB86412B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Audio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EB5EBE-2B4B-4D4F-8EA8-DD64CF91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Lower the voiceover bed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68BB8-319F-4D53-A44E-F2B8327E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CA1A4F-C1AC-4B74-95EB-00AC018C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70E561-BA9F-4769-8585-7FC77920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Playback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8C9CF6-713A-47C0-8209-5120D595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between scenes</a:t>
            </a:r>
          </a:p>
        </p:txBody>
      </p:sp>
    </p:spTree>
    <p:extLst>
      <p:ext uri="{BB962C8B-B14F-4D97-AF65-F5344CB8AC3E}">
        <p14:creationId xmlns:p14="http://schemas.microsoft.com/office/powerpoint/2010/main" val="2222220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9B23B2-15C3-49A3-A4C4-815B40D1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729294-D9A1-4654-BBC1-5435333B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87EC28-4A97-444E-9457-C46E4AEF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32326C-BA1C-4198-B0F8-244E398A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CFCE1-2AD1-4928-AEA6-595240BA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Soft music helps the visuals feel smoother and more inviting.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91269-5C50-40E5-A72D-AB95594E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97572-1121-483E-B211-3E6A8DD9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193674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28079-134B-499D-8481-CE1EDECC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416064-2DDC-41E2-BC87-9C815289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90224-2F82-4AA0-906A-4FB8B059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F8F8C4-333F-4C09-803F-4C7DF320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FC8E9-01BE-4055-9DF7-ADBFFD99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soft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860EA-04F8-4B57-93E0-87583A9F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75B8B-6E75-4D68-BD59-B81E4DCC6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38AE4-8E43-4B11-8A22-FB6F9085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3790B1-5E61-49CB-9EB1-767AEBAE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BB6969-FBC4-4112-8917-F306A891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B606F-314D-43E3-9D86-E8A58990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3F211-EB7D-41FD-8E41-6BFF2280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B3AA9-E861-4E7F-9A05-21A217FF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B9E89-C924-41CC-830F-BE88B6EF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Soft music helps the visuals feel smoothe…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857A1-D625-46EA-9E0C-451063C7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85CBAA-60C9-4EDF-805A-FB98E29E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66B115-EAEC-4D0A-9AC6-5566E4B2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D0379-0601-461C-A49D-F59D16E1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06D8BE-7C35-4AFF-880B-2A8E101F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Preview for balance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208333-45D0-4F05-A120-F02C98F7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457650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F32DB2-C723-422A-AA41-97C3639B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40DA4-7048-42FC-8CCC-75A6F0E0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CFE4A-5941-4485-ACD4-937772C7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D05A5-CC78-41A7-9D00-9D805278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46445-D549-4D72-A563-10A54402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3C3D8C-C198-4DB5-B06D-EE005C4A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784E5-C777-4080-90D2-B0328A30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DAAB4-7EAE-4385-9475-E1C9EF6C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267E7-D7E3-4717-A486-99B60EBE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92B847-25F9-4C3A-B760-B93CB818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F9DEC7-BA29-4DC3-AEDA-16CDA11A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36304A-C37D-4EDB-8EF2-79882AEF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21A2D-7A56-400C-B48D-E9FEA35B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cuts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78A84-2B41-4AB1-B369-688073A1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55532-9F74-4B1A-A60A-819C3578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4BD5F-F0EA-4981-AE22-FCB93A3B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864034-B707-4B41-A6AB-B7997DD6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the voiceover bed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420532-371D-48BF-882D-4E367C11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6AA42-A574-4C7B-9ED4-C9AFE60B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444BF-F611-48D3-9BAD-CADD6250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3AEE7A-4E9A-429F-BBAA-D616CC2F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between scenes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3D3CE9-1E04-4BA9-A159-72648CC8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A4E217-0DE2-410C-9289-AC0FE586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1A2815-3A8C-4C48-A8E4-7C3ADF0F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79E200-3EB7-4873-AA19-DBC727A4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for balance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DABCE6-B906-47C2-981F-025F11B3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093937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806C43-9C56-41E6-A5EA-BC4EC6C0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E3EA8-1806-4338-AF81-4311B806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3CB00-B909-4B85-B1F7-9D539913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DD022-7301-456E-B3D0-5FF3B82F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643C0-478E-43F7-ADAF-1F3450F1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D27DF-3671-4A30-8521-2BF1309F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BD653-1DA2-4EE8-8EF8-1FEDE5A2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52E06-9C49-4713-A9BC-87800D22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8F78DB-D595-4755-82AE-589196AF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abrupt and disconnected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CD14A-81E0-4366-9217-4EACA665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EBEEC2-6DCF-4EDE-B008-9215A174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Voiceover competes with background audio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F0532-0B3C-40A6-A45B-EB016823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23CF31-2024-467D-8B23-900AD241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presentation lacks a polished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11358-0C30-4911-82AD-D6595D92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E8DDA1-934C-4297-85E2-CE52410D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D31B5E-473E-46ED-95AE-479D42F8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B857C4-6103-4C9A-B178-B8D75838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smooth and cohesive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D4ECD-66CF-467C-BDB2-1720822D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1C34BF-AAB6-4A9D-87CA-17AD8CE9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narration stays clear and easy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D3A2E9-8ED7-4399-B90F-D27B3637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DAE580-6DCA-4AAC-8AED-275600E8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calm and professionally produced</a:t>
            </a:r>
          </a:p>
        </p:txBody>
      </p:sp>
    </p:spTree>
    <p:extLst>
      <p:ext uri="{BB962C8B-B14F-4D97-AF65-F5344CB8AC3E}">
        <p14:creationId xmlns:p14="http://schemas.microsoft.com/office/powerpoint/2010/main" val="7889790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E7762C-F84F-4A5A-8D13-7B6A1C46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D22F2-DDF8-456B-BED7-6A1CDBFD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3301B-B9CB-4EB2-9CCB-BDCD0C08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093AB-DBB3-41F5-A7EA-65CD421C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F4E35-7652-4707-B01D-38C65908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78052-227D-4928-8929-75777C22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51798-39E2-496E-A9AA-DD02794B8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48346-20A4-4904-AB29-BC67DD0E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B247B2-B724-4F7B-9DD5-29422943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580CF7-CD6B-4EAB-90A2-FCB3FCC5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the presentation to feel refined without distracting from the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D8F09-7850-429E-8C32-0D580093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C475A-28B9-4019-B60F-BB309B9D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1FC64-6BB3-46D1-B053-A16DC2EAA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BEAE8-A582-4655-998A-74FCD3A6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D55D57-9FC5-4D89-8103-DE8974A4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audio plan that supports transitions and pacing.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2C8EA7-D29F-4E27-B7F5-63036A97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0D96AE-5799-4289-93A7-F009D953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A41D5-D252-4DBD-A16B-C9368AD3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8E2CDB-CCDE-4358-B3B0-5D874B44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C4A36-1C4D-410C-8AAB-4790A2E3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professional deck for client meetings.</a:t>
            </a:r>
          </a:p>
        </p:txBody>
      </p:sp>
    </p:spTree>
    <p:extLst>
      <p:ext uri="{BB962C8B-B14F-4D97-AF65-F5344CB8AC3E}">
        <p14:creationId xmlns:p14="http://schemas.microsoft.com/office/powerpoint/2010/main" val="5066862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5A1C40-9537-4D08-9384-4B216611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8803C-2B14-4A10-9B24-7171B4D1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659D3-8B16-4E2B-8836-4DDCF0F3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C6A2E6-6C53-4808-8E74-436BD1A4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8E95C-758A-48E2-8C67-DD2144E7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E0212-CDEB-47BE-825F-E20AEA36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D6BB0-4BB1-41BF-BE1C-1DA4D5E5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EED042-BF23-41C0-AD98-F83BA4B4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D57B3D-8261-4A58-81D4-F150547B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29FC10-6D4D-4C9E-BED1-FB4BCEAF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8A6625-48B7-4BBA-A071-FE969AF2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calm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0418D-2696-4B27-AA81-10F4720D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B30F7A-3CDD-4D38-88D0-CA7749B5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03C0A2-0DAB-4717-B620-1539CA7C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BF513-0B18-486E-909A-725ED4D0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D5911-9034-46B3-85DA-2FC7F8F3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31ECFF-FB7F-487E-879A-3DFFEEC5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E5AE0-6C14-4570-A05A-D6FA0974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06A75-8289-44CC-91F9-0798F573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7AB903-BE62-4CEB-8E12-77434DB4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2B481-E193-4D5E-BB90-705CCE34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ADE148-0320-4B23-84F7-C49B391F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E919DD-16F7-413D-8B4F-145BD471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5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the voiceover bed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4AC18-32AC-45B9-84E7-05CFE0A3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327DB6-CB50-44CC-B043-7D906DFB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9ED4C-9AAF-45EC-87CB-487397EA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456953-2224-4EE2-A2E6-95A029BC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B3A58F-973E-45D6-B8FF-CECDDAA65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46CA2A-6303-499A-B80C-ADFC033B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between scenes</a:t>
            </a:r>
          </a:p>
        </p:txBody>
      </p:sp>
    </p:spTree>
    <p:extLst>
      <p:ext uri="{BB962C8B-B14F-4D97-AF65-F5344CB8AC3E}">
        <p14:creationId xmlns:p14="http://schemas.microsoft.com/office/powerpoint/2010/main" val="3500071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4AEC4-8CE0-4C87-9997-B223D160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6F15A-29BF-4676-9C17-50F9D62F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06AFE-DD06-4F6A-86A6-76117AF0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A0BB0-1043-4CE2-ABFE-E49BD650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BFB2C6-68B7-41FA-964A-762701AB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C36CD-6546-419F-A766-642901C9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961B0-2490-4E99-98F4-4FF37804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0BDDF-027A-475D-B89B-3B8C443D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quiet soundtrack make a travel pitch feel more polished and memorable?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C69D2F-87F5-407F-8F94-ED335AF5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829129-DC86-46B0-BF49-AE5D4C33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4EA49-9720-4AAA-B3DF-02973E8CD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83446-1A1A-45E0-9557-BBAB887A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beats to cuts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C2C316-FA31-46A1-929E-67A4A5CB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7F08BE-5EE0-4F65-B43D-27BBD110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E2F1B2-5C2D-45D0-A920-C156E622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Lower the voiceover bed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85DBC-392F-490D-B82B-3462296C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0140C-DCA4-4F14-BCA1-47189E44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0ED1D3-B467-49EA-9BAD-2F7E478C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for balance</a:t>
            </a:r>
          </a:p>
        </p:txBody>
      </p:sp>
    </p:spTree>
    <p:extLst>
      <p:ext uri="{BB962C8B-B14F-4D97-AF65-F5344CB8AC3E}">
        <p14:creationId xmlns:p14="http://schemas.microsoft.com/office/powerpoint/2010/main" val="21470497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146E2C-58DF-41CD-9D74-7D204380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EA06A-3E53-4075-8C01-A494954A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044DB-5ECA-48B9-A5C7-22E50DB7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E2D12-8000-48D5-9F18-BE025D4E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BAC54-1E2C-4C47-A98E-71DFCD11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soft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87822D-6E61-4A3F-BB16-65E76FF7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F4F5A2-43C7-4FDD-AC14-0B600FE7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2B0D0-C13B-4E6E-9ABE-8FC9DF9F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5C6756-A173-4485-89DF-3849AD29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6A9FA-689C-4264-A14F-C1EDDB46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AAB66F-7849-4B1C-AB45-E7DF97DF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A7CC3-5466-4FB4-9E0D-544F102A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355CB1-5FF5-41A4-B50B-42DC5061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7E1E95-054A-4A97-B4AF-89DF2140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cuts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CD917-E341-4468-A2A6-D36F9C60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C75C7-CB45-4721-82CC-06BD3C36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845DA8-C5E1-4FE4-9883-BDB2E7B7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259074-C0F9-46AE-8341-4DD104F8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C58579-F177-44D4-B010-DAEE9F0D4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the voiceover bed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6EA90-8C52-458A-A579-D23EA159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A77E5D-EDA6-4CDE-BAA2-88E4E4A1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F08F8-86DA-418C-A643-1B77FCD7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DCEFDA-090A-4DD1-A6A0-3272A0BF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D930EF-DE1C-42B5-BEEE-CD89A078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for balance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A8D476-89C2-4232-968C-1617FB09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12348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2FCA8-0ABE-4B27-B867-07E053DC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B4E2A3-9443-4DF3-A33D-EACC0900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B0D814-2504-44D5-B79C-ACAB07D2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tone, then let the story breathe.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0599FC-EC54-4467-9AF6-08A88B0F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12815-680E-495C-A6B3-6481958B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B5EB5D-439C-485E-8022-FF65C325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E3366-AE4B-4088-82F5-7B1288D1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77969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2026-10-01T23:21:08.0420000Z</dcterms:created>
  <dcterms:modified xsi:type="dcterms:W3CDTF">2026-10-01T23:21:08.0420000Z</dcterms:modified>
</coreProperties>
</file>