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9bb368823e447a" /><Relationship Type="http://schemas.openxmlformats.org/officeDocument/2006/relationships/extended-properties" Target="/docProps/app.xml" Id="R70093116f5764d87" /><Relationship Type="http://schemas.openxmlformats.org/officeDocument/2006/relationships/officeDocument" Target="/ppt/presentation.xml" Id="R53e4bc92ecfe43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d2ff7920a74d63"/>
  </p:sldMasterIdLst>
  <p:notesMasterIdLst>
    <p:notesMasterId xmlns:r="http://schemas.openxmlformats.org/officeDocument/2006/relationships" r:id="Rdb1b29157ec14bab"/>
  </p:notesMasterIdLst>
  <p:sldIdLst>
    <p:sldId xmlns:r="http://schemas.openxmlformats.org/officeDocument/2006/relationships" id="256" r:id="R8580b470058d4960"/>
    <p:sldId xmlns:r="http://schemas.openxmlformats.org/officeDocument/2006/relationships" id="257" r:id="R0fc4144f86ca4cf5"/>
    <p:sldId xmlns:r="http://schemas.openxmlformats.org/officeDocument/2006/relationships" id="258" r:id="Rd48bb2c7e6b447bf"/>
    <p:sldId xmlns:r="http://schemas.openxmlformats.org/officeDocument/2006/relationships" id="259" r:id="Rb17304b815314edd"/>
    <p:sldId xmlns:r="http://schemas.openxmlformats.org/officeDocument/2006/relationships" id="260" r:id="R5f5c9ded33db498f"/>
    <p:sldId xmlns:r="http://schemas.openxmlformats.org/officeDocument/2006/relationships" id="261" r:id="R40ea789d24c240db"/>
    <p:sldId xmlns:r="http://schemas.openxmlformats.org/officeDocument/2006/relationships" id="262" r:id="R5b8425f48e0744a4"/>
    <p:sldId xmlns:r="http://schemas.openxmlformats.org/officeDocument/2006/relationships" id="263" r:id="Raf1c78b2a11f4db9"/>
    <p:sldId xmlns:r="http://schemas.openxmlformats.org/officeDocument/2006/relationships" id="264" r:id="Rf68a0500c8b04572"/>
    <p:sldId xmlns:r="http://schemas.openxmlformats.org/officeDocument/2006/relationships" id="265" r:id="R5f7e0736b3aa400b"/>
    <p:sldId xmlns:r="http://schemas.openxmlformats.org/officeDocument/2006/relationships" id="266" r:id="R3507f80dd43446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619e50a7e0460a" /><Relationship Type="http://schemas.openxmlformats.org/officeDocument/2006/relationships/slideMaster" Target="/ppt/slideMasters/slideMaster1.xml" Id="Radd2ff7920a74d63" /><Relationship Type="http://schemas.openxmlformats.org/officeDocument/2006/relationships/notesMaster" Target="/ppt/notesMasters/notesMaster1.xml" Id="Rdb1b29157ec14bab" /><Relationship Type="http://schemas.openxmlformats.org/officeDocument/2006/relationships/presProps" Target="/ppt/presProps.xml" Id="R73a8808818dd42f6" /><Relationship Type="http://schemas.openxmlformats.org/officeDocument/2006/relationships/tableStyles" Target="/ppt/tableStyles.xml" Id="Rf95dbe4e59b64b20" /><Relationship Type="http://schemas.openxmlformats.org/officeDocument/2006/relationships/slide" Target="/ppt/slides/slide1.xml" Id="R8580b470058d4960" /><Relationship Type="http://schemas.openxmlformats.org/officeDocument/2006/relationships/slide" Target="/ppt/slides/slide2.xml" Id="R0fc4144f86ca4cf5" /><Relationship Type="http://schemas.openxmlformats.org/officeDocument/2006/relationships/slide" Target="/ppt/slides/slide3.xml" Id="Rd48bb2c7e6b447bf" /><Relationship Type="http://schemas.openxmlformats.org/officeDocument/2006/relationships/slide" Target="/ppt/slides/slide4.xml" Id="Rb17304b815314edd" /><Relationship Type="http://schemas.openxmlformats.org/officeDocument/2006/relationships/slide" Target="/ppt/slides/slide5.xml" Id="R5f5c9ded33db498f" /><Relationship Type="http://schemas.openxmlformats.org/officeDocument/2006/relationships/slide" Target="/ppt/slides/slide6.xml" Id="R40ea789d24c240db" /><Relationship Type="http://schemas.openxmlformats.org/officeDocument/2006/relationships/slide" Target="/ppt/slides/slide7.xml" Id="R5b8425f48e0744a4" /><Relationship Type="http://schemas.openxmlformats.org/officeDocument/2006/relationships/slide" Target="/ppt/slides/slide8.xml" Id="Raf1c78b2a11f4db9" /><Relationship Type="http://schemas.openxmlformats.org/officeDocument/2006/relationships/slide" Target="/ppt/slides/slide9.xml" Id="Rf68a0500c8b04572" /><Relationship Type="http://schemas.openxmlformats.org/officeDocument/2006/relationships/slide" Target="/ppt/slides/slide10.xml" Id="R5f7e0736b3aa400b" /><Relationship Type="http://schemas.openxmlformats.org/officeDocument/2006/relationships/slide" Target="/ppt/slides/slide11.xml" Id="R3507f80dd43446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7e3605f90c45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876bd61de543ae" /><Relationship Type="http://schemas.openxmlformats.org/officeDocument/2006/relationships/notesMaster" Target="/ppt/notesMasters/notesMaster1.xml" Id="R9c3b6bb9b45d48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a2344ecdd24dd5" /><Relationship Type="http://schemas.openxmlformats.org/officeDocument/2006/relationships/notesMaster" Target="/ppt/notesMasters/notesMaster1.xml" Id="Rbcc40b34ab2241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480b9e587b4110" /><Relationship Type="http://schemas.openxmlformats.org/officeDocument/2006/relationships/notesMaster" Target="/ppt/notesMasters/notesMaster1.xml" Id="Ra0c9fdb02b8d46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d7510b957c4c17" /><Relationship Type="http://schemas.openxmlformats.org/officeDocument/2006/relationships/notesMaster" Target="/ppt/notesMasters/notesMaster1.xml" Id="Rd5b09d32e81f42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09c515cc8141a6" /><Relationship Type="http://schemas.openxmlformats.org/officeDocument/2006/relationships/notesMaster" Target="/ppt/notesMasters/notesMaster1.xml" Id="Rc32d1edfa7c64d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fa21cca26c4dd5" /><Relationship Type="http://schemas.openxmlformats.org/officeDocument/2006/relationships/notesMaster" Target="/ppt/notesMasters/notesMaster1.xml" Id="R2f134d68108042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6396b974dd4cdb" /><Relationship Type="http://schemas.openxmlformats.org/officeDocument/2006/relationships/notesMaster" Target="/ppt/notesMasters/notesMaster1.xml" Id="Rc8cf1998fce846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c5ee0f18b6406d" /><Relationship Type="http://schemas.openxmlformats.org/officeDocument/2006/relationships/notesMaster" Target="/ppt/notesMasters/notesMaster1.xml" Id="Ree4f00098a2d4f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72f0bf5f4245d1" /><Relationship Type="http://schemas.openxmlformats.org/officeDocument/2006/relationships/notesMaster" Target="/ppt/notesMasters/notesMaster1.xml" Id="R351e1e5f6abd41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ff9f4981c534e09" /><Relationship Type="http://schemas.openxmlformats.org/officeDocument/2006/relationships/notesMaster" Target="/ppt/notesMasters/notesMaster1.xml" Id="R0fb0cc4d66cc4b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33cd246ce04aa4" /><Relationship Type="http://schemas.openxmlformats.org/officeDocument/2006/relationships/notesMaster" Target="/ppt/notesMasters/notesMaster1.xml" Id="R8bc3dfb2348747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e9cfc053634f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6e2d71920d4bd6" /><Relationship Type="http://schemas.openxmlformats.org/officeDocument/2006/relationships/slideLayout" Target="/ppt/slideLayouts/slideLayout1.xml" Id="R45bc92df525a44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bc92df525a44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793c9b7bfd4523" /><Relationship Type="http://schemas.openxmlformats.org/officeDocument/2006/relationships/image" Target="/ppt/media/image.png" Id="Rb231a1bf10f845a6" /><Relationship Type="http://schemas.openxmlformats.org/officeDocument/2006/relationships/notesSlide" Target="/ppt/notesSlides/notesSlide1.xml" Id="Rf82231d656604e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bc7f55f66544ad" /><Relationship Type="http://schemas.openxmlformats.org/officeDocument/2006/relationships/notesSlide" Target="/ppt/notesSlides/notesSlide2.xml" Id="R97a0b97dbcca42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f6b5e747946d8" /><Relationship Type="http://schemas.openxmlformats.org/officeDocument/2006/relationships/notesSlide" Target="/ppt/notesSlides/notesSlide3.xml" Id="Rda86819506b242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8cab6b97f4dbb" /><Relationship Type="http://schemas.openxmlformats.org/officeDocument/2006/relationships/notesSlide" Target="/ppt/notesSlides/notesSlide4.xml" Id="R4253e9185b6246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0c8d2408034743" /><Relationship Type="http://schemas.openxmlformats.org/officeDocument/2006/relationships/notesSlide" Target="/ppt/notesSlides/notesSlide5.xml" Id="R4b8f386eadf34b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89754204e74d90" /><Relationship Type="http://schemas.openxmlformats.org/officeDocument/2006/relationships/notesSlide" Target="/ppt/notesSlides/notesSlide6.xml" Id="Ref118a5e63094c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c7790473b4d73" /><Relationship Type="http://schemas.openxmlformats.org/officeDocument/2006/relationships/notesSlide" Target="/ppt/notesSlides/notesSlide7.xml" Id="R5e722185d0c54d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5da1c0e4484d69" /><Relationship Type="http://schemas.openxmlformats.org/officeDocument/2006/relationships/notesSlide" Target="/ppt/notesSlides/notesSlide8.xml" Id="R2589d85fac754d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d804e509e43e8" /><Relationship Type="http://schemas.openxmlformats.org/officeDocument/2006/relationships/notesSlide" Target="/ppt/notesSlides/notesSlide9.xml" Id="R5fb72ee1069844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122f1c8c94d18" /><Relationship Type="http://schemas.openxmlformats.org/officeDocument/2006/relationships/notesSlide" Target="/ppt/notesSlides/notesSlide10.xml" Id="Rb5239aa626dd48e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dbf012a044e86" /><Relationship Type="http://schemas.openxmlformats.org/officeDocument/2006/relationships/notesSlide" Target="/ppt/notesSlides/notesSlide11.xml" Id="Re694bd70616f4a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934F22-9DC8-4F51-8975-963AAA5D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545C03-901B-4ECB-A138-5059B551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698E8-2CFA-4477-9020-BB16166D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Sora Kabuki Storyboard News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06C6CC-0A9C-43DB-93FA-4C4B3D77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newsroom team turns a city festival into a fast, visual story for evening broadcast.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5555B5-E579-4821-B824-5895BC13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CA0077-A4F2-4716-8047-FEB04CFD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9CE79A-A07C-49F5-A955-EDD3C6A1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68974F-10BA-4BAC-89FC-AACB5471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31a1bf10f845a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783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79A404-384A-4A2D-A25D-3BA521A9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1A2732-4962-4D6A-966B-021E65C7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4542A4-7522-4C98-823C-A5F7AA22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F29D2D-2752-41F3-BBD1-1A2DC266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7B8B3-CDF8-4D3F-9489-87CAC65C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kabuki storyboard news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433D1-4C03-49E7-9F4E-1BA5B2C7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52A7B-E845-4F62-8F24-4B8373E6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41C08-A6CA-4F6C-8363-4CE8BDB0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Beat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357C70-3BD7-41B3-B5DC-518EE73D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ADDB0A-B73F-4A39-BC6F-C0F71AC2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94748B-F722-4B65-828E-453EEB575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E5929-58E2-45A4-98C9-7CFCF8D7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Street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09C387-1ED8-4AEE-BDBB-F18B71A9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lead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2EC150-9692-4F35-AE79-BB3DB527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9B54C9-2A42-467E-8343-157109C0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01A88E-4540-4124-B3A0-A1005457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Interview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2A480C-3A6D-422B-8BEB-F1C00E27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shot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4EE4E-7639-4399-BE13-75F36C72E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4EFD7-19BE-409E-99EB-6393CDE9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B8D015-F20A-4EC1-916C-8A4C1D07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Wrap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DD6F2D-B77E-42F8-A165-7F686DDA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</p:spTree>
    <p:extLst>
      <p:ext uri="{BB962C8B-B14F-4D97-AF65-F5344CB8AC3E}">
        <p14:creationId xmlns:p14="http://schemas.microsoft.com/office/powerpoint/2010/main" val="15454230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E29B13-2F52-41D6-A28E-6BA456E42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C7092-B081-4F0E-9C6E-231548D0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00C70D-F8BA-4E00-826C-390B24717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9F2E9-E272-4A84-AAD6-58D388166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3EA06-2B25-4FE7-A687-DED378472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clear festival news package from scene list to final cut.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E1980-A555-48FA-87B4-2DD7F8D85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0F57B-1481-4D3A-856E-DF461DB4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098008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1DA95B-345C-432C-A3FD-C0DF5F6F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77D309-D959-46DF-936E-CE61887E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61F5E0-8DED-409E-B8F2-BC1ECD6B3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E4335-53BF-4093-9FF3-C3D5927D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367FA4-871E-4FCE-92F1-AD536C56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sora kabuki storyboard news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5BB4F6-9B63-4AD1-8C80-919990F6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288391-8C28-4884-9CCF-9F6C1B16C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CEE243-DCBE-4B0A-8EE0-9D682478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996BF-D0A7-4083-B5B2-BBCAE052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kabuki storyboard news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73A2B7-A3DB-4B03-A572-7E61DFAF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77E5BC-575C-4565-9D72-1FB5F8F0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32531-2EBD-4CDA-92DF-BCDD56F3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58D104-60AF-48F5-96AD-9578C0A3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FEE119-DAD0-42A4-8783-57F8DD1D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clear festival news package from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8D2FB2-9AAE-4B07-9BD8-3F2FE198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347FB-355F-4D23-A5F3-FB26C086E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A68AB7-58E0-427F-89A3-7AE06F00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8EF099-4074-4E85-9605-5928567D4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0EAD44-A7ED-46F5-B12A-1F373F17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for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DFBC1D-1EFE-4915-BE72-EF0F60B4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125511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E808A7-9C25-423E-AF61-50E38EFB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D912C-5540-489F-8CDA-1FC4B165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E41C0-03AB-40BE-BCF4-10143380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A9522E-0158-46D9-9339-7ADDD464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4DECE3-691E-4C73-942B-5DCD37C52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07AC1-14B9-47C0-96A4-09A01D69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E6739-7015-4D93-BEF0-A57E19BD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61349-B42B-4024-BF52-6ED5428D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77CD86-D3A0-4DC0-B31B-D0D7C524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563CD6-2CD4-4477-88B7-D8ABDC314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FC7B7E-E255-4AF3-979A-0ECFF4B3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1C5D2B-E4D5-4F0E-8544-373C74CD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46B66A-32D7-46F3-93AD-FD6E006C3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lead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EE7663-464B-4E4E-BFBB-9E3A5FFB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2FEB5E-DC30-462B-BE8A-1EBBF815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365C94-5B0F-4392-9BFD-AE8BD899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2B76C6-CD03-4590-A4D2-82775C16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shot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DD767F-A795-4949-AB5D-4E9BFF01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B3E1F5-AD0E-431D-9C22-18A6C857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2B2394-5AE1-4AC3-AAC8-603FF915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AB38D5-0D06-464D-998B-AEC9A026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D35158-EADD-4924-850C-040692645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A35844-2262-4E15-87F0-98429D0C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77B0CB-76FB-41D5-9FB3-BD2EB6C3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5B0DA9-4ED4-4771-9EBA-371AA12D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477106-87A2-451C-B8C0-16B830EE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066887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50E0D5-CD04-4836-A51B-F5CC05F99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2C0F3-AE30-48AB-98F6-51ED17D2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E7FD82-A6AF-49AE-ABB8-078E39B6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83E682-EFB3-4D5A-BF47-98C1FF6C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EFBA3F-ADA0-438C-A009-77B960A8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kabuki storyboard news: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30A97-AE69-45BE-9DCD-00A403A6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4A5E21-7856-4C63-9F5B-062CF42C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D689D9-F945-4F39-BEA5-54119F5E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553353-0535-4A22-9794-9D796966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feels scattered across too many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4E84E-CABE-4942-B62F-8F437A76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9C20FD-7753-45BC-BF20-AEFFFF1BF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crew is unsure which moments matter most.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D7FFED-D682-4777-AC4F-959677F7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4D1DA3-F388-48C8-8925-7B5CA8007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edit starts late because the sequence is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B3FA7B-1084-46B1-B7CC-04F8FE87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5E580A-D74E-4E93-B95D-E7892F53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E3BA1-103A-48E4-AC97-E74047F1F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08330B-F905-4283-A1F8-359308E9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report follows a simple, visual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7C6D98-9A30-4BA6-88F1-7B89304F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231CA3-FB87-483C-951B-28023A39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knows the key shots before filming starts.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39938-2AC4-4F70-8041-AB54D012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E1FCF7-38D6-44F5-B760-C59235B6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comes together with fewer revisions.</a:t>
            </a:r>
          </a:p>
        </p:txBody>
      </p:sp>
    </p:spTree>
    <p:extLst>
      <p:ext uri="{BB962C8B-B14F-4D97-AF65-F5344CB8AC3E}">
        <p14:creationId xmlns:p14="http://schemas.microsoft.com/office/powerpoint/2010/main" val="19027134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8BE214-3722-40BF-957D-C53F2EE9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B7C20-FD13-4183-AFE6-A7AA0501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0CF74-3794-40AE-BA8E-D1F29FDB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1B99DB-9BF0-410A-B4B7-E2EF1A6E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27FC7-0D81-46C7-BDBE-D95B53A0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4CBAF2-5BEE-40BC-B247-1FD53461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D9A62-F0F7-4176-9671-94685EF4F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CD661C-2DB2-4355-BF9B-0A1DEE7B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1B107A-03A7-4B56-8142-0B2C4943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NEWS 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DCA242-E753-4D82-A769-2FDD8FDF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storyboard to align the crew on what to film and when.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B0BED-0ECE-4614-ACD1-DD05959B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FD36BC-5230-461C-8F7D-3E4FEB1D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DFF69F-188B-4339-B535-453225EA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0A6182-D3BE-4335-98CA-CCCE7FDD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REPORTER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C96193-A18F-431E-8604-369C6035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concise beats to keep the on-camera story focused and natural.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885B8C-E81D-4EF8-98B8-DE6EE4B6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18EB14-3326-4AD7-8F53-76CE5945F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684976-7919-44AA-B9DE-CB17E184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14AA6A-46D8-49B5-8D01-47C9F3D7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5FF460-C61C-4FBB-9AF9-DF7DF1E9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shot plan that makes the edit easy to assemble.</a:t>
            </a:r>
          </a:p>
        </p:txBody>
      </p:sp>
    </p:spTree>
    <p:extLst>
      <p:ext uri="{BB962C8B-B14F-4D97-AF65-F5344CB8AC3E}">
        <p14:creationId xmlns:p14="http://schemas.microsoft.com/office/powerpoint/2010/main" val="699788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E6AC0C3-A0A6-49DF-AD02-6DDCC30B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C3E00-F995-4139-BEE4-E7BA6FFD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D9A55A-85A5-46C3-9EB3-22A7E4B5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E4DDC-365D-42AC-BFD8-2EB4E25B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9769AD-BF5A-4122-AF6E-F7AEE388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8E3B3-D52C-4EAA-BAA4-5752C06A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C0BDF8-230B-477F-ACE8-668C2E41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21E2E4-9748-4C93-B9F4-D00E4EE0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422440-715A-4D85-926C-467FD9AB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0EB1D-01F3-42B9-9F0B-AB92CF32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36C265-DA50-4335-95B4-A4B4BA1FE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7166B2-886D-4442-846D-0630FCB38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D48CF4-AEA0-49FD-B960-A319F169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6727B-5B2A-4811-B653-23719FAE6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5D45BA-9704-443E-BD49-653228BD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969BD4-1835-4B60-86E8-7B1BE8322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4B0ADB-7041-4712-8ECC-D0F92242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lead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068B92-EE0D-4796-BA68-3F7184DF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855C27-1F9A-42BC-ACBF-460167D9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C75B60-E742-47A5-872C-044B88F7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F0FEB7-B32F-4577-B573-FEABB95F5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F110A9-4AC2-45E8-A601-E66CB464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BC0EE5-CD95-4F9C-93F5-D39165A9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shot order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44530B-D376-420C-AF25-87031230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E77C3C-5098-427C-AB1C-DA6309D5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D01ED5-10BC-4352-910A-77701B3D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6527A2-4F65-4E44-91E0-4033FC2B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09A13D-8820-46BE-81C1-6CD16E32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9CB5D77-26EB-4F59-9DDC-311B707A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</p:spTree>
    <p:extLst>
      <p:ext uri="{BB962C8B-B14F-4D97-AF65-F5344CB8AC3E}">
        <p14:creationId xmlns:p14="http://schemas.microsoft.com/office/powerpoint/2010/main" val="6416147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00A1F8-1673-42A4-A6A3-A267E9560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CC47E0-9802-4F42-8794-54C623BF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E5A1CE-00A4-49C0-BF4D-2A0B394D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7E09B-7265-4A47-B9BE-67022F196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5EC053-865B-4419-9CAB-D2762CDC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kabuki storyboard news: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7EABC-93AE-4F8F-8376-B962A034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4C8E0D-EA77-4FF2-A616-CC39DAA8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3DBB2C-88C2-4472-A331-DF4CC3D1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busy festival into a clear, broadcast-ready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B0BBA-C2C4-429B-9AB4-072C44BE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DE952-3437-4444-AB2F-EA8DBD8F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849350-5B2A-4753-9C9B-92BD8C87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A21D0-52A4-4AF5-A518-A30F2B72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lead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B70C27-CA08-4903-B0D5-36CB1F4E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FD0391-F384-461A-85B1-0A05B2A2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7F636-6775-477D-9CEE-EA5E2671C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shot order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810CEE-9046-4776-9A80-477DFC6A6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F16208-14D2-44D3-A5C8-100E248C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A62196-0B5D-46A3-9E84-386CFBF8E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</p:spTree>
    <p:extLst>
      <p:ext uri="{BB962C8B-B14F-4D97-AF65-F5344CB8AC3E}">
        <p14:creationId xmlns:p14="http://schemas.microsoft.com/office/powerpoint/2010/main" val="5696145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56A34B-3C1F-4351-9C65-B0DE9F16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557E5-D842-4F7D-9604-C726F1FE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EF0C08-6CA7-4512-ACBA-F6B530936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DE7D0-BB93-49EB-B9E9-78AD4BFB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44157D-2BDC-4D30-8601-04A6D881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sora kabuki storyboard news: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EDA3A2-112D-4476-9242-DBECD9A4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7E36B-BD01-4210-AC84-2D655A5A2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C79053-502B-4D89-B967-226C6E0DB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FC9509-8659-4024-A5CF-9321AD1B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79D2E2-FB44-478B-85C4-FC366DAE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13493E-AD70-42C8-9F08-3B18C315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3F3EF2-625A-4167-8358-2952AFD0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A378A1-B1C6-4B53-9D87-1E015B87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86D6B6-F3D0-431F-87D0-DD66E3BB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FA056E-789D-46EC-9644-4C2A2E0B0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EF239B-4B56-4A70-A6D0-98EF29DD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F7FF8-8359-438D-96B4-F5772151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C0DA98-0A95-4FB3-8FF4-724524D3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7AB5BC-183B-4264-A3A7-685FB66D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shot order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39A68E-BE76-482B-81C5-31ED59A2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1FC363-9FB4-410E-BFBC-55DA3B7E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48DCE1-F6F7-4E44-BA78-4153657A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32BDDE-FD38-4A18-9D5C-0151D99F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5B6DE1-17EE-47CB-B991-B7A0E8CE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CF1040-ACDC-42B9-8635-ACDD82A0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24357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88978-5896-4160-9C37-DFE2C99B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949D3-0E97-4822-ADF1-515987DB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5C49CF-5748-4CD8-BC88-4083D456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street noise to a clean news package.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C6A738-FB68-404D-BCC4-32F2D74EC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5811A8-11C7-4853-BB75-8B63FD4A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9FD33-2B1F-4E02-901A-98C12798C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69547-C44A-4379-8945-7E73477B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779497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2026-10-01T20:22:46.7220000Z</dcterms:created>
  <dcterms:modified xsi:type="dcterms:W3CDTF">2026-10-01T20:22:46.7220000Z</dcterms:modified>
</coreProperties>
</file>